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67" r:id="rId3"/>
    <p:sldId id="279" r:id="rId4"/>
    <p:sldId id="307" r:id="rId5"/>
    <p:sldId id="809" r:id="rId6"/>
    <p:sldId id="368" r:id="rId7"/>
    <p:sldId id="1437" r:id="rId8"/>
    <p:sldId id="1418" r:id="rId9"/>
    <p:sldId id="1434" r:id="rId10"/>
    <p:sldId id="1440" r:id="rId11"/>
    <p:sldId id="1438" r:id="rId12"/>
    <p:sldId id="1439" r:id="rId13"/>
    <p:sldId id="1441" r:id="rId14"/>
    <p:sldId id="81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2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allefeld" userId="4009a243-6cb4-42cb-9a29-eb4582658717" providerId="ADAL" clId="{9B7B51BC-92D7-4B24-A8F2-1A7EF3F048C7}"/>
    <pc:docChg chg="undo custSel addSld delSld modSld">
      <pc:chgData name="Kim Dallefeld" userId="4009a243-6cb4-42cb-9a29-eb4582658717" providerId="ADAL" clId="{9B7B51BC-92D7-4B24-A8F2-1A7EF3F048C7}" dt="2026-03-17T18:14:55.147" v="1231" actId="207"/>
      <pc:docMkLst>
        <pc:docMk/>
      </pc:docMkLst>
      <pc:sldChg chg="addSp modSp mod">
        <pc:chgData name="Kim Dallefeld" userId="4009a243-6cb4-42cb-9a29-eb4582658717" providerId="ADAL" clId="{9B7B51BC-92D7-4B24-A8F2-1A7EF3F048C7}" dt="2026-03-11T19:52:18.853" v="1167" actId="1076"/>
        <pc:sldMkLst>
          <pc:docMk/>
          <pc:sldMk cId="1889183815" sldId="256"/>
        </pc:sldMkLst>
        <pc:spChg chg="mod">
          <ac:chgData name="Kim Dallefeld" userId="4009a243-6cb4-42cb-9a29-eb4582658717" providerId="ADAL" clId="{9B7B51BC-92D7-4B24-A8F2-1A7EF3F048C7}" dt="2026-03-02T17:12:09.265" v="25" actId="20577"/>
          <ac:spMkLst>
            <pc:docMk/>
            <pc:sldMk cId="1889183815" sldId="256"/>
            <ac:spMk id="2" creationId="{B3852310-BBF1-FEE0-B338-039CEEE99D5C}"/>
          </ac:spMkLst>
        </pc:spChg>
        <pc:picChg chg="mod">
          <ac:chgData name="Kim Dallefeld" userId="4009a243-6cb4-42cb-9a29-eb4582658717" providerId="ADAL" clId="{9B7B51BC-92D7-4B24-A8F2-1A7EF3F048C7}" dt="2026-03-11T19:50:11.239" v="1158" actId="14100"/>
          <ac:picMkLst>
            <pc:docMk/>
            <pc:sldMk cId="1889183815" sldId="256"/>
            <ac:picMk id="6" creationId="{CC7D7071-4623-D7DE-4E58-917A4C3426DE}"/>
          </ac:picMkLst>
        </pc:picChg>
        <pc:picChg chg="mod">
          <ac:chgData name="Kim Dallefeld" userId="4009a243-6cb4-42cb-9a29-eb4582658717" providerId="ADAL" clId="{9B7B51BC-92D7-4B24-A8F2-1A7EF3F048C7}" dt="2026-03-11T19:52:18.853" v="1167" actId="1076"/>
          <ac:picMkLst>
            <pc:docMk/>
            <pc:sldMk cId="1889183815" sldId="256"/>
            <ac:picMk id="7" creationId="{C6A22F6B-B5C3-A0E1-FEE0-7874DABCCB38}"/>
          </ac:picMkLst>
        </pc:picChg>
        <pc:picChg chg="add mod">
          <ac:chgData name="Kim Dallefeld" userId="4009a243-6cb4-42cb-9a29-eb4582658717" providerId="ADAL" clId="{9B7B51BC-92D7-4B24-A8F2-1A7EF3F048C7}" dt="2026-03-11T19:50:13.905" v="1159" actId="1076"/>
          <ac:picMkLst>
            <pc:docMk/>
            <pc:sldMk cId="1889183815" sldId="256"/>
            <ac:picMk id="9" creationId="{AC6841A3-93A6-3001-67B9-D0A51A2E64D2}"/>
          </ac:picMkLst>
        </pc:picChg>
        <pc:picChg chg="add mod">
          <ac:chgData name="Kim Dallefeld" userId="4009a243-6cb4-42cb-9a29-eb4582658717" providerId="ADAL" clId="{9B7B51BC-92D7-4B24-A8F2-1A7EF3F048C7}" dt="2026-03-11T19:52:14.421" v="1166" actId="14100"/>
          <ac:picMkLst>
            <pc:docMk/>
            <pc:sldMk cId="1889183815" sldId="256"/>
            <ac:picMk id="10" creationId="{16C8B38D-F6AA-28FB-8AF0-D6BB1D14B36B}"/>
          </ac:picMkLst>
        </pc:picChg>
      </pc:sldChg>
      <pc:sldChg chg="modSp mod">
        <pc:chgData name="Kim Dallefeld" userId="4009a243-6cb4-42cb-9a29-eb4582658717" providerId="ADAL" clId="{9B7B51BC-92D7-4B24-A8F2-1A7EF3F048C7}" dt="2026-03-02T19:03:50.808" v="145" actId="20577"/>
        <pc:sldMkLst>
          <pc:docMk/>
          <pc:sldMk cId="4155177271" sldId="279"/>
        </pc:sldMkLst>
        <pc:spChg chg="mod">
          <ac:chgData name="Kim Dallefeld" userId="4009a243-6cb4-42cb-9a29-eb4582658717" providerId="ADAL" clId="{9B7B51BC-92D7-4B24-A8F2-1A7EF3F048C7}" dt="2026-03-02T19:03:50.808" v="145" actId="20577"/>
          <ac:spMkLst>
            <pc:docMk/>
            <pc:sldMk cId="4155177271" sldId="279"/>
            <ac:spMk id="4" creationId="{D978F39E-CC5B-3E1E-E4D4-57BFE92904F3}"/>
          </ac:spMkLst>
        </pc:spChg>
      </pc:sldChg>
      <pc:sldChg chg="modSp mod">
        <pc:chgData name="Kim Dallefeld" userId="4009a243-6cb4-42cb-9a29-eb4582658717" providerId="ADAL" clId="{9B7B51BC-92D7-4B24-A8F2-1A7EF3F048C7}" dt="2026-03-02T19:04:57.511" v="223" actId="6549"/>
        <pc:sldMkLst>
          <pc:docMk/>
          <pc:sldMk cId="4042958606" sldId="307"/>
        </pc:sldMkLst>
        <pc:spChg chg="mod">
          <ac:chgData name="Kim Dallefeld" userId="4009a243-6cb4-42cb-9a29-eb4582658717" providerId="ADAL" clId="{9B7B51BC-92D7-4B24-A8F2-1A7EF3F048C7}" dt="2026-03-02T19:04:57.511" v="223" actId="6549"/>
          <ac:spMkLst>
            <pc:docMk/>
            <pc:sldMk cId="4042958606" sldId="307"/>
            <ac:spMk id="3" creationId="{758F1ABD-E542-8BD2-5FE9-B24E294FE261}"/>
          </ac:spMkLst>
        </pc:spChg>
      </pc:sldChg>
      <pc:sldChg chg="addSp delSp modSp mod">
        <pc:chgData name="Kim Dallefeld" userId="4009a243-6cb4-42cb-9a29-eb4582658717" providerId="ADAL" clId="{9B7B51BC-92D7-4B24-A8F2-1A7EF3F048C7}" dt="2026-03-02T23:02:13.738" v="560" actId="113"/>
        <pc:sldMkLst>
          <pc:docMk/>
          <pc:sldMk cId="1416095784" sldId="368"/>
        </pc:sldMkLst>
        <pc:spChg chg="add mod">
          <ac:chgData name="Kim Dallefeld" userId="4009a243-6cb4-42cb-9a29-eb4582658717" providerId="ADAL" clId="{9B7B51BC-92D7-4B24-A8F2-1A7EF3F048C7}" dt="2026-03-02T19:16:24.982" v="251"/>
          <ac:spMkLst>
            <pc:docMk/>
            <pc:sldMk cId="1416095784" sldId="368"/>
            <ac:spMk id="9" creationId="{DD61AEDC-B7E4-D2B9-76C5-1B93E3E170DE}"/>
          </ac:spMkLst>
        </pc:spChg>
        <pc:spChg chg="add mod">
          <ac:chgData name="Kim Dallefeld" userId="4009a243-6cb4-42cb-9a29-eb4582658717" providerId="ADAL" clId="{9B7B51BC-92D7-4B24-A8F2-1A7EF3F048C7}" dt="2026-03-02T23:02:13.738" v="560" actId="113"/>
          <ac:spMkLst>
            <pc:docMk/>
            <pc:sldMk cId="1416095784" sldId="368"/>
            <ac:spMk id="12" creationId="{121F68E3-1657-4390-2E02-E98C115DD27C}"/>
          </ac:spMkLst>
        </pc:spChg>
        <pc:picChg chg="add mod modCrop">
          <ac:chgData name="Kim Dallefeld" userId="4009a243-6cb4-42cb-9a29-eb4582658717" providerId="ADAL" clId="{9B7B51BC-92D7-4B24-A8F2-1A7EF3F048C7}" dt="2026-03-02T19:15:58.895" v="248" actId="732"/>
          <ac:picMkLst>
            <pc:docMk/>
            <pc:sldMk cId="1416095784" sldId="368"/>
            <ac:picMk id="3" creationId="{04CA3A46-8CBB-719E-9E9A-21718F9A760D}"/>
          </ac:picMkLst>
        </pc:picChg>
      </pc:sldChg>
      <pc:sldChg chg="addSp delSp modSp mod">
        <pc:chgData name="Kim Dallefeld" userId="4009a243-6cb4-42cb-9a29-eb4582658717" providerId="ADAL" clId="{9B7B51BC-92D7-4B24-A8F2-1A7EF3F048C7}" dt="2026-03-02T19:15:06.310" v="243" actId="14100"/>
        <pc:sldMkLst>
          <pc:docMk/>
          <pc:sldMk cId="2317232449" sldId="809"/>
        </pc:sldMkLst>
        <pc:spChg chg="mod">
          <ac:chgData name="Kim Dallefeld" userId="4009a243-6cb4-42cb-9a29-eb4582658717" providerId="ADAL" clId="{9B7B51BC-92D7-4B24-A8F2-1A7EF3F048C7}" dt="2026-03-02T19:05:16.248" v="234" actId="20577"/>
          <ac:spMkLst>
            <pc:docMk/>
            <pc:sldMk cId="2317232449" sldId="809"/>
            <ac:spMk id="3" creationId="{B707A570-9827-BDDB-4653-0A3DDFFDBA79}"/>
          </ac:spMkLst>
        </pc:spChg>
        <pc:picChg chg="add mod">
          <ac:chgData name="Kim Dallefeld" userId="4009a243-6cb4-42cb-9a29-eb4582658717" providerId="ADAL" clId="{9B7B51BC-92D7-4B24-A8F2-1A7EF3F048C7}" dt="2026-03-02T19:14:30.264" v="239" actId="1076"/>
          <ac:picMkLst>
            <pc:docMk/>
            <pc:sldMk cId="2317232449" sldId="809"/>
            <ac:picMk id="6" creationId="{0D67EC32-98DC-5C0B-72A4-1C147C6A6655}"/>
          </ac:picMkLst>
        </pc:picChg>
        <pc:picChg chg="add mod">
          <ac:chgData name="Kim Dallefeld" userId="4009a243-6cb4-42cb-9a29-eb4582658717" providerId="ADAL" clId="{9B7B51BC-92D7-4B24-A8F2-1A7EF3F048C7}" dt="2026-03-02T19:15:06.310" v="243" actId="14100"/>
          <ac:picMkLst>
            <pc:docMk/>
            <pc:sldMk cId="2317232449" sldId="809"/>
            <ac:picMk id="8" creationId="{27A87A22-5FAC-0CE5-2FF6-EC9FD03FA39C}"/>
          </ac:picMkLst>
        </pc:picChg>
      </pc:sldChg>
      <pc:sldChg chg="modSp mod">
        <pc:chgData name="Kim Dallefeld" userId="4009a243-6cb4-42cb-9a29-eb4582658717" providerId="ADAL" clId="{9B7B51BC-92D7-4B24-A8F2-1A7EF3F048C7}" dt="2026-03-17T18:14:55.147" v="1231" actId="207"/>
        <pc:sldMkLst>
          <pc:docMk/>
          <pc:sldMk cId="717232147" sldId="818"/>
        </pc:sldMkLst>
        <pc:spChg chg="mod">
          <ac:chgData name="Kim Dallefeld" userId="4009a243-6cb4-42cb-9a29-eb4582658717" providerId="ADAL" clId="{9B7B51BC-92D7-4B24-A8F2-1A7EF3F048C7}" dt="2026-03-17T18:14:55.147" v="1231" actId="207"/>
          <ac:spMkLst>
            <pc:docMk/>
            <pc:sldMk cId="717232147" sldId="818"/>
            <ac:spMk id="3" creationId="{C8DAA9F7-0165-3F60-7EFD-9FAECD6E55CB}"/>
          </ac:spMkLst>
        </pc:spChg>
      </pc:sldChg>
      <pc:sldChg chg="addSp delSp modSp mod">
        <pc:chgData name="Kim Dallefeld" userId="4009a243-6cb4-42cb-9a29-eb4582658717" providerId="ADAL" clId="{9B7B51BC-92D7-4B24-A8F2-1A7EF3F048C7}" dt="2026-03-02T23:05:56.515" v="691" actId="14100"/>
        <pc:sldMkLst>
          <pc:docMk/>
          <pc:sldMk cId="2852757241" sldId="1418"/>
        </pc:sldMkLst>
        <pc:spChg chg="mod">
          <ac:chgData name="Kim Dallefeld" userId="4009a243-6cb4-42cb-9a29-eb4582658717" providerId="ADAL" clId="{9B7B51BC-92D7-4B24-A8F2-1A7EF3F048C7}" dt="2026-03-02T23:02:49.062" v="611" actId="20577"/>
          <ac:spMkLst>
            <pc:docMk/>
            <pc:sldMk cId="2852757241" sldId="1418"/>
            <ac:spMk id="2" creationId="{189978B9-22B4-4E48-03E8-F471046496BE}"/>
          </ac:spMkLst>
        </pc:spChg>
        <pc:spChg chg="add mod">
          <ac:chgData name="Kim Dallefeld" userId="4009a243-6cb4-42cb-9a29-eb4582658717" providerId="ADAL" clId="{9B7B51BC-92D7-4B24-A8F2-1A7EF3F048C7}" dt="2026-03-02T23:04:13.296" v="623" actId="1076"/>
          <ac:spMkLst>
            <pc:docMk/>
            <pc:sldMk cId="2852757241" sldId="1418"/>
            <ac:spMk id="6" creationId="{50059D11-EB7F-4A2A-CA89-AA53F2CD8DC7}"/>
          </ac:spMkLst>
        </pc:spChg>
        <pc:spChg chg="add mod">
          <ac:chgData name="Kim Dallefeld" userId="4009a243-6cb4-42cb-9a29-eb4582658717" providerId="ADAL" clId="{9B7B51BC-92D7-4B24-A8F2-1A7EF3F048C7}" dt="2026-03-02T23:05:15.862" v="640" actId="20577"/>
          <ac:spMkLst>
            <pc:docMk/>
            <pc:sldMk cId="2852757241" sldId="1418"/>
            <ac:spMk id="9" creationId="{C88DBA17-20B4-2CB9-2F77-335BCC68727F}"/>
          </ac:spMkLst>
        </pc:spChg>
        <pc:spChg chg="add mod">
          <ac:chgData name="Kim Dallefeld" userId="4009a243-6cb4-42cb-9a29-eb4582658717" providerId="ADAL" clId="{9B7B51BC-92D7-4B24-A8F2-1A7EF3F048C7}" dt="2026-03-02T23:05:11.883" v="638" actId="1076"/>
          <ac:spMkLst>
            <pc:docMk/>
            <pc:sldMk cId="2852757241" sldId="1418"/>
            <ac:spMk id="10" creationId="{AF837540-6092-E391-2407-8C020CBCEC39}"/>
          </ac:spMkLst>
        </pc:spChg>
        <pc:spChg chg="add mod">
          <ac:chgData name="Kim Dallefeld" userId="4009a243-6cb4-42cb-9a29-eb4582658717" providerId="ADAL" clId="{9B7B51BC-92D7-4B24-A8F2-1A7EF3F048C7}" dt="2026-03-02T23:05:11.883" v="638" actId="1076"/>
          <ac:spMkLst>
            <pc:docMk/>
            <pc:sldMk cId="2852757241" sldId="1418"/>
            <ac:spMk id="11" creationId="{5998B97E-68B7-0BAA-4CCA-86797AD175CD}"/>
          </ac:spMkLst>
        </pc:spChg>
        <pc:spChg chg="add mod">
          <ac:chgData name="Kim Dallefeld" userId="4009a243-6cb4-42cb-9a29-eb4582658717" providerId="ADAL" clId="{9B7B51BC-92D7-4B24-A8F2-1A7EF3F048C7}" dt="2026-03-02T23:05:56.515" v="691" actId="14100"/>
          <ac:spMkLst>
            <pc:docMk/>
            <pc:sldMk cId="2852757241" sldId="1418"/>
            <ac:spMk id="12" creationId="{87286B52-1236-808E-4272-206BD432A8DB}"/>
          </ac:spMkLst>
        </pc:spChg>
        <pc:picChg chg="add mod modCrop">
          <ac:chgData name="Kim Dallefeld" userId="4009a243-6cb4-42cb-9a29-eb4582658717" providerId="ADAL" clId="{9B7B51BC-92D7-4B24-A8F2-1A7EF3F048C7}" dt="2026-03-02T23:04:45.536" v="635" actId="1076"/>
          <ac:picMkLst>
            <pc:docMk/>
            <pc:sldMk cId="2852757241" sldId="1418"/>
            <ac:picMk id="4" creationId="{0D9339FB-A0D8-7C5C-F01C-7A93BED37DB1}"/>
          </ac:picMkLst>
        </pc:picChg>
      </pc:sldChg>
      <pc:sldChg chg="addSp delSp modSp mod">
        <pc:chgData name="Kim Dallefeld" userId="4009a243-6cb4-42cb-9a29-eb4582658717" providerId="ADAL" clId="{9B7B51BC-92D7-4B24-A8F2-1A7EF3F048C7}" dt="2026-03-02T23:08:54.219" v="700" actId="1076"/>
        <pc:sldMkLst>
          <pc:docMk/>
          <pc:sldMk cId="3199640707" sldId="1434"/>
        </pc:sldMkLst>
        <pc:spChg chg="add mod">
          <ac:chgData name="Kim Dallefeld" userId="4009a243-6cb4-42cb-9a29-eb4582658717" providerId="ADAL" clId="{9B7B51BC-92D7-4B24-A8F2-1A7EF3F048C7}" dt="2026-03-02T23:06:09.530" v="693"/>
          <ac:spMkLst>
            <pc:docMk/>
            <pc:sldMk cId="3199640707" sldId="1434"/>
            <ac:spMk id="3" creationId="{D3A5C8C6-5444-BBCE-97E8-172A46190295}"/>
          </ac:spMkLst>
        </pc:spChg>
        <pc:picChg chg="add mod">
          <ac:chgData name="Kim Dallefeld" userId="4009a243-6cb4-42cb-9a29-eb4582658717" providerId="ADAL" clId="{9B7B51BC-92D7-4B24-A8F2-1A7EF3F048C7}" dt="2026-03-02T23:08:54.219" v="700" actId="1076"/>
          <ac:picMkLst>
            <pc:docMk/>
            <pc:sldMk cId="3199640707" sldId="1434"/>
            <ac:picMk id="9" creationId="{2A3EFC49-D83B-7349-9C72-AE4C30AF8B30}"/>
          </ac:picMkLst>
        </pc:picChg>
      </pc:sldChg>
      <pc:sldChg chg="modSp mod">
        <pc:chgData name="Kim Dallefeld" userId="4009a243-6cb4-42cb-9a29-eb4582658717" providerId="ADAL" clId="{9B7B51BC-92D7-4B24-A8F2-1A7EF3F048C7}" dt="2026-03-02T23:02:32.913" v="586" actId="20577"/>
        <pc:sldMkLst>
          <pc:docMk/>
          <pc:sldMk cId="797983304" sldId="1437"/>
        </pc:sldMkLst>
        <pc:spChg chg="mod">
          <ac:chgData name="Kim Dallefeld" userId="4009a243-6cb4-42cb-9a29-eb4582658717" providerId="ADAL" clId="{9B7B51BC-92D7-4B24-A8F2-1A7EF3F048C7}" dt="2026-03-02T23:02:32.913" v="586" actId="20577"/>
          <ac:spMkLst>
            <pc:docMk/>
            <pc:sldMk cId="797983304" sldId="1437"/>
            <ac:spMk id="2" creationId="{C300FF4C-7A40-283E-A579-4FE2FA250008}"/>
          </ac:spMkLst>
        </pc:spChg>
      </pc:sldChg>
      <pc:sldChg chg="addSp delSp modSp add mod">
        <pc:chgData name="Kim Dallefeld" userId="4009a243-6cb4-42cb-9a29-eb4582658717" providerId="ADAL" clId="{9B7B51BC-92D7-4B24-A8F2-1A7EF3F048C7}" dt="2026-03-02T23:13:44.278" v="864" actId="11529"/>
        <pc:sldMkLst>
          <pc:docMk/>
          <pc:sldMk cId="229781092" sldId="1438"/>
        </pc:sldMkLst>
        <pc:spChg chg="add mod">
          <ac:chgData name="Kim Dallefeld" userId="4009a243-6cb4-42cb-9a29-eb4582658717" providerId="ADAL" clId="{9B7B51BC-92D7-4B24-A8F2-1A7EF3F048C7}" dt="2026-03-02T23:11:26.806" v="736" actId="122"/>
          <ac:spMkLst>
            <pc:docMk/>
            <pc:sldMk cId="229781092" sldId="1438"/>
            <ac:spMk id="5" creationId="{23C08021-F0F7-6932-DD4D-3854FBE4BC6B}"/>
          </ac:spMkLst>
        </pc:spChg>
        <pc:spChg chg="add mod">
          <ac:chgData name="Kim Dallefeld" userId="4009a243-6cb4-42cb-9a29-eb4582658717" providerId="ADAL" clId="{9B7B51BC-92D7-4B24-A8F2-1A7EF3F048C7}" dt="2026-03-02T23:12:01.403" v="774" actId="1076"/>
          <ac:spMkLst>
            <pc:docMk/>
            <pc:sldMk cId="229781092" sldId="1438"/>
            <ac:spMk id="6" creationId="{75506307-D8D6-CF80-123E-338D01EDDED0}"/>
          </ac:spMkLst>
        </pc:spChg>
        <pc:spChg chg="add mod">
          <ac:chgData name="Kim Dallefeld" userId="4009a243-6cb4-42cb-9a29-eb4582658717" providerId="ADAL" clId="{9B7B51BC-92D7-4B24-A8F2-1A7EF3F048C7}" dt="2026-03-02T23:12:25.223" v="801" actId="20577"/>
          <ac:spMkLst>
            <pc:docMk/>
            <pc:sldMk cId="229781092" sldId="1438"/>
            <ac:spMk id="7" creationId="{E043140E-56BB-E423-E192-E88BECEE1D4B}"/>
          </ac:spMkLst>
        </pc:spChg>
        <pc:spChg chg="add mod">
          <ac:chgData name="Kim Dallefeld" userId="4009a243-6cb4-42cb-9a29-eb4582658717" providerId="ADAL" clId="{9B7B51BC-92D7-4B24-A8F2-1A7EF3F048C7}" dt="2026-03-02T23:13:16.644" v="863" actId="20577"/>
          <ac:spMkLst>
            <pc:docMk/>
            <pc:sldMk cId="229781092" sldId="1438"/>
            <ac:spMk id="8" creationId="{84B5E919-5F98-2C28-B38F-F3D8DD73D737}"/>
          </ac:spMkLst>
        </pc:spChg>
        <pc:picChg chg="add">
          <ac:chgData name="Kim Dallefeld" userId="4009a243-6cb4-42cb-9a29-eb4582658717" providerId="ADAL" clId="{9B7B51BC-92D7-4B24-A8F2-1A7EF3F048C7}" dt="2026-03-02T23:10:54.302" v="703" actId="22"/>
          <ac:picMkLst>
            <pc:docMk/>
            <pc:sldMk cId="229781092" sldId="1438"/>
            <ac:picMk id="4" creationId="{17B73ED0-E877-C55E-4DEA-A69445C4011F}"/>
          </ac:picMkLst>
        </pc:picChg>
        <pc:cxnChg chg="add">
          <ac:chgData name="Kim Dallefeld" userId="4009a243-6cb4-42cb-9a29-eb4582658717" providerId="ADAL" clId="{9B7B51BC-92D7-4B24-A8F2-1A7EF3F048C7}" dt="2026-03-02T23:13:44.278" v="864" actId="11529"/>
          <ac:cxnSpMkLst>
            <pc:docMk/>
            <pc:sldMk cId="229781092" sldId="1438"/>
            <ac:cxnSpMk id="11" creationId="{5503E382-B77A-9D28-9387-47CC1F3A632E}"/>
          </ac:cxnSpMkLst>
        </pc:cxnChg>
      </pc:sldChg>
      <pc:sldChg chg="addSp delSp modSp add mod">
        <pc:chgData name="Kim Dallefeld" userId="4009a243-6cb4-42cb-9a29-eb4582658717" providerId="ADAL" clId="{9B7B51BC-92D7-4B24-A8F2-1A7EF3F048C7}" dt="2026-03-02T23:16:09.771" v="1027" actId="20577"/>
        <pc:sldMkLst>
          <pc:docMk/>
          <pc:sldMk cId="1433212259" sldId="1439"/>
        </pc:sldMkLst>
        <pc:spChg chg="add mod">
          <ac:chgData name="Kim Dallefeld" userId="4009a243-6cb4-42cb-9a29-eb4582658717" providerId="ADAL" clId="{9B7B51BC-92D7-4B24-A8F2-1A7EF3F048C7}" dt="2026-03-02T23:15:21.926" v="964" actId="1076"/>
          <ac:spMkLst>
            <pc:docMk/>
            <pc:sldMk cId="1433212259" sldId="1439"/>
            <ac:spMk id="2" creationId="{39D824A2-FB2B-90C3-1515-40D24DF53142}"/>
          </ac:spMkLst>
        </pc:spChg>
        <pc:spChg chg="mod">
          <ac:chgData name="Kim Dallefeld" userId="4009a243-6cb4-42cb-9a29-eb4582658717" providerId="ADAL" clId="{9B7B51BC-92D7-4B24-A8F2-1A7EF3F048C7}" dt="2026-03-02T23:14:22.917" v="910" actId="20577"/>
          <ac:spMkLst>
            <pc:docMk/>
            <pc:sldMk cId="1433212259" sldId="1439"/>
            <ac:spMk id="5" creationId="{AD715D2B-1F1E-12F3-ACA4-44BC5ACD472C}"/>
          </ac:spMkLst>
        </pc:spChg>
        <pc:spChg chg="mod">
          <ac:chgData name="Kim Dallefeld" userId="4009a243-6cb4-42cb-9a29-eb4582658717" providerId="ADAL" clId="{9B7B51BC-92D7-4B24-A8F2-1A7EF3F048C7}" dt="2026-03-02T23:15:56.478" v="1006" actId="20577"/>
          <ac:spMkLst>
            <pc:docMk/>
            <pc:sldMk cId="1433212259" sldId="1439"/>
            <ac:spMk id="7" creationId="{BEB5DD00-30EF-77AA-A08E-8FD2A0E665BA}"/>
          </ac:spMkLst>
        </pc:spChg>
        <pc:spChg chg="mod">
          <ac:chgData name="Kim Dallefeld" userId="4009a243-6cb4-42cb-9a29-eb4582658717" providerId="ADAL" clId="{9B7B51BC-92D7-4B24-A8F2-1A7EF3F048C7}" dt="2026-03-02T23:16:09.771" v="1027" actId="20577"/>
          <ac:spMkLst>
            <pc:docMk/>
            <pc:sldMk cId="1433212259" sldId="1439"/>
            <ac:spMk id="8" creationId="{A1983FCD-CDE1-C38E-7E17-E087A42C5C3D}"/>
          </ac:spMkLst>
        </pc:spChg>
        <pc:cxnChg chg="add">
          <ac:chgData name="Kim Dallefeld" userId="4009a243-6cb4-42cb-9a29-eb4582658717" providerId="ADAL" clId="{9B7B51BC-92D7-4B24-A8F2-1A7EF3F048C7}" dt="2026-03-02T23:14:55.554" v="914" actId="11529"/>
          <ac:cxnSpMkLst>
            <pc:docMk/>
            <pc:sldMk cId="1433212259" sldId="1439"/>
            <ac:cxnSpMk id="10" creationId="{A50EA1DA-3611-B160-98AE-7CD2A4AD373E}"/>
          </ac:cxnSpMkLst>
        </pc:cxnChg>
        <pc:cxnChg chg="add">
          <ac:chgData name="Kim Dallefeld" userId="4009a243-6cb4-42cb-9a29-eb4582658717" providerId="ADAL" clId="{9B7B51BC-92D7-4B24-A8F2-1A7EF3F048C7}" dt="2026-03-02T23:15:28.869" v="965" actId="11529"/>
          <ac:cxnSpMkLst>
            <pc:docMk/>
            <pc:sldMk cId="1433212259" sldId="1439"/>
            <ac:cxnSpMk id="13" creationId="{591B7CD6-C2ED-D4FA-73A1-73190F497F36}"/>
          </ac:cxnSpMkLst>
        </pc:cxnChg>
      </pc:sldChg>
      <pc:sldChg chg="modSp add mod">
        <pc:chgData name="Kim Dallefeld" userId="4009a243-6cb4-42cb-9a29-eb4582658717" providerId="ADAL" clId="{9B7B51BC-92D7-4B24-A8F2-1A7EF3F048C7}" dt="2026-03-02T23:17:31.319" v="1079" actId="6549"/>
        <pc:sldMkLst>
          <pc:docMk/>
          <pc:sldMk cId="3159757570" sldId="1440"/>
        </pc:sldMkLst>
        <pc:spChg chg="mod">
          <ac:chgData name="Kim Dallefeld" userId="4009a243-6cb4-42cb-9a29-eb4582658717" providerId="ADAL" clId="{9B7B51BC-92D7-4B24-A8F2-1A7EF3F048C7}" dt="2026-03-02T23:17:31.319" v="1079" actId="6549"/>
          <ac:spMkLst>
            <pc:docMk/>
            <pc:sldMk cId="3159757570" sldId="1440"/>
            <ac:spMk id="2" creationId="{1A7BF31A-D17B-39BE-0C49-F4240562269C}"/>
          </ac:spMkLst>
        </pc:spChg>
      </pc:sldChg>
      <pc:sldChg chg="addSp delSp modSp add mod modAnim">
        <pc:chgData name="Kim Dallefeld" userId="4009a243-6cb4-42cb-9a29-eb4582658717" providerId="ADAL" clId="{9B7B51BC-92D7-4B24-A8F2-1A7EF3F048C7}" dt="2026-03-02T23:22:06.483" v="1135" actId="1076"/>
        <pc:sldMkLst>
          <pc:docMk/>
          <pc:sldMk cId="2454911051" sldId="1441"/>
        </pc:sldMkLst>
        <pc:spChg chg="add mod">
          <ac:chgData name="Kim Dallefeld" userId="4009a243-6cb4-42cb-9a29-eb4582658717" providerId="ADAL" clId="{9B7B51BC-92D7-4B24-A8F2-1A7EF3F048C7}" dt="2026-03-02T23:22:06.483" v="1135" actId="1076"/>
          <ac:spMkLst>
            <pc:docMk/>
            <pc:sldMk cId="2454911051" sldId="1441"/>
            <ac:spMk id="12" creationId="{58B34D4F-A3EC-AFEB-3F38-BDD64E0DF46B}"/>
          </ac:spMkLst>
        </pc:spChg>
        <pc:spChg chg="add mod">
          <ac:chgData name="Kim Dallefeld" userId="4009a243-6cb4-42cb-9a29-eb4582658717" providerId="ADAL" clId="{9B7B51BC-92D7-4B24-A8F2-1A7EF3F048C7}" dt="2026-03-02T23:22:06.483" v="1135" actId="1076"/>
          <ac:spMkLst>
            <pc:docMk/>
            <pc:sldMk cId="2454911051" sldId="1441"/>
            <ac:spMk id="14" creationId="{59C7FDA3-096E-E205-6DE7-735A00EC5B5B}"/>
          </ac:spMkLst>
        </pc:spChg>
        <pc:spChg chg="add mod">
          <ac:chgData name="Kim Dallefeld" userId="4009a243-6cb4-42cb-9a29-eb4582658717" providerId="ADAL" clId="{9B7B51BC-92D7-4B24-A8F2-1A7EF3F048C7}" dt="2026-03-02T23:22:06.483" v="1135" actId="1076"/>
          <ac:spMkLst>
            <pc:docMk/>
            <pc:sldMk cId="2454911051" sldId="1441"/>
            <ac:spMk id="15" creationId="{D05FCD90-C22D-5072-0BC3-27F0101CBC50}"/>
          </ac:spMkLst>
        </pc:spChg>
        <pc:spChg chg="add mod">
          <ac:chgData name="Kim Dallefeld" userId="4009a243-6cb4-42cb-9a29-eb4582658717" providerId="ADAL" clId="{9B7B51BC-92D7-4B24-A8F2-1A7EF3F048C7}" dt="2026-03-02T23:22:06.483" v="1135" actId="1076"/>
          <ac:spMkLst>
            <pc:docMk/>
            <pc:sldMk cId="2454911051" sldId="1441"/>
            <ac:spMk id="16" creationId="{6E93A7E5-EE45-52D2-DCC8-37F30C2903F8}"/>
          </ac:spMkLst>
        </pc:spChg>
        <pc:picChg chg="mod">
          <ac:chgData name="Kim Dallefeld" userId="4009a243-6cb4-42cb-9a29-eb4582658717" providerId="ADAL" clId="{9B7B51BC-92D7-4B24-A8F2-1A7EF3F048C7}" dt="2026-03-02T23:22:06.483" v="1135" actId="1076"/>
          <ac:picMkLst>
            <pc:docMk/>
            <pc:sldMk cId="2454911051" sldId="1441"/>
            <ac:picMk id="4" creationId="{AF8B1F8B-4B1E-42D7-F6E2-20FE54684B31}"/>
          </ac:picMkLst>
        </pc:picChg>
        <pc:picChg chg="add mod">
          <ac:chgData name="Kim Dallefeld" userId="4009a243-6cb4-42cb-9a29-eb4582658717" providerId="ADAL" clId="{9B7B51BC-92D7-4B24-A8F2-1A7EF3F048C7}" dt="2026-03-02T23:22:06.483" v="1135" actId="1076"/>
          <ac:picMkLst>
            <pc:docMk/>
            <pc:sldMk cId="2454911051" sldId="1441"/>
            <ac:picMk id="11" creationId="{39882333-FEB6-BF4F-88CD-7BED4E927B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43AB4-112B-4B92-80BD-60E64911F3CE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B1D1-B65A-4B4D-9F91-ED628DD3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CA83-799B-0F85-27BF-51FD7514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9218E-9F25-1160-3D26-BBCBC887D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45CBE1-1307-AD3B-F026-6664B45B6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E48F9AB-9EEC-4D3C-61E0-71B90E3265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CRMUG Summit 2017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761C2-14CD-560E-8FC3-DC472622A5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58EF5B-311B-4148-8831-2D28534D49CD}" type="datetime8">
              <a:rPr lang="en-US" smtClean="0"/>
              <a:t>3/17/2026 1:08 PM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5BE-949E-F12C-F396-D7DFC9276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9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6A021-09DF-0C4F-C402-8763976F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96323F-D4E9-E99E-B9B2-BFBCDD9EC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7315A-0AC3-4D83-E1BB-618750562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1ED8EB9-D0DE-DADA-5498-33C51DFF92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CRMUG Summit 2017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EA365-5E31-AF2C-33E2-39A53AA036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58EF5B-311B-4148-8831-2D28534D49CD}" type="datetime8">
              <a:rPr lang="en-US" smtClean="0"/>
              <a:t>3/17/2026 1:08 PM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5E52-6D45-ED0D-E416-4B20DB928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D26C1-ABB1-470C-BB76-BB7F43960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41EA61-C9BB-6A63-6892-3EA422F66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507E7-5DB1-9C4E-57D4-C1835DB67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A390525-DC6E-2B2C-F487-95CA99619F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CRMUG Summit 2017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F90EE-29CB-4D94-31D5-179380180C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58EF5B-311B-4148-8831-2D28534D49CD}" type="datetime8">
              <a:rPr lang="en-US" smtClean="0"/>
              <a:t>3/17/2026 1:08 PM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0E158-7BD5-6FCF-0BFF-0C93D0F28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51254-68B1-C45C-9ED5-D9E3B818D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6922E-F09E-A92F-89E8-603C49D20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A9BD74-3089-30D8-98F8-D9BC33092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78EF846-29B8-9333-35FB-14BCE3C8B29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CRMUG Summit 2017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4A2BF-16E8-B9AA-C91E-158AA6501C0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58EF5B-311B-4148-8831-2D28534D49CD}" type="datetime8">
              <a:rPr lang="en-US" smtClean="0"/>
              <a:t>3/17/2026 1:08 PM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F30EA-20D2-2A9D-DADB-12238F32D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2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E7CB9-9BE5-EE8A-113E-A26D2ABA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29EB8-B7B1-1FC9-40AB-DDE016305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4D67F-AAB4-3C96-4B0E-9784CF65E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F202E37-7043-23A8-A12F-C187BA8BE72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CRMUG Summit 2017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56227-B04E-FB33-AF9E-979FFE47AD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58EF5B-311B-4148-8831-2D28534D49CD}" type="datetime8">
              <a:rPr lang="en-US" smtClean="0"/>
              <a:t>3/17/2026 1:08 PM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4F426-3AEB-25CC-2223-3AA7D92E6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7D1F-A0B9-C529-F28A-582AD01BA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95C83-3FD1-97D7-EF07-4031ABB7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F6EB1-CDD4-1FED-9A96-CF3BAA09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802-B3CA-7DDA-F70C-6F40C773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DA01F-8631-963B-D287-6B3619D6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C388-5E2B-BBC1-B9A6-3C119423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096E4-18D7-B755-C107-F2A8CE889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6216A-427D-CB55-FC49-669EE8FB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1BD2E-098C-2CAC-AFD7-7778C8C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D2DCE-D3E0-B872-C858-B5A20968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2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414A8-CF90-D02D-B10E-91D77EC1F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7FDC2-4FAC-AF1A-C46F-271FC7E1C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04C6-9D75-1BED-EFA4-5424AA41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7864-13B4-0486-D1A5-381E5F9D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EF719-EAA3-681E-2F0C-6F1AE07B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B2F36-DFD9-B94A-BA99-C0AB5595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9193" y="6858000"/>
            <a:ext cx="1138990" cy="365125"/>
          </a:xfrm>
        </p:spPr>
        <p:txBody>
          <a:bodyPr/>
          <a:lstStyle/>
          <a:p>
            <a:fld id="{B7B335F6-9F24-4D41-9058-4CC4FDE8E168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0A21-EC51-334E-93A7-20A567DE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8580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BF020-2B11-254C-AD02-C5D3FDE2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858000"/>
            <a:ext cx="749968" cy="365125"/>
          </a:xfrm>
        </p:spPr>
        <p:txBody>
          <a:bodyPr/>
          <a:lstStyle/>
          <a:p>
            <a:fld id="{AC0C9D14-5656-4249-A84D-256F5D8F25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6F9D20-94E1-D84B-978C-286086FEA94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23429" y="5793181"/>
            <a:ext cx="1849548" cy="822960"/>
            <a:chOff x="-2241550" y="1720850"/>
            <a:chExt cx="10079038" cy="4484688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A902BC4C-C0CD-334A-8FD9-1CEFB03C3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5638" y="3306763"/>
              <a:ext cx="1073151" cy="1312862"/>
            </a:xfrm>
            <a:custGeom>
              <a:avLst/>
              <a:gdLst>
                <a:gd name="T0" fmla="*/ 2556 w 2979"/>
                <a:gd name="T1" fmla="*/ 2834 h 3648"/>
                <a:gd name="T2" fmla="*/ 2556 w 2979"/>
                <a:gd name="T3" fmla="*/ 2834 h 3648"/>
                <a:gd name="T4" fmla="*/ 2429 w 2979"/>
                <a:gd name="T5" fmla="*/ 2906 h 3648"/>
                <a:gd name="T6" fmla="*/ 1823 w 2979"/>
                <a:gd name="T7" fmla="*/ 3063 h 3648"/>
                <a:gd name="T8" fmla="*/ 584 w 2979"/>
                <a:gd name="T9" fmla="*/ 1823 h 3648"/>
                <a:gd name="T10" fmla="*/ 1823 w 2979"/>
                <a:gd name="T11" fmla="*/ 584 h 3648"/>
                <a:gd name="T12" fmla="*/ 2380 w 2979"/>
                <a:gd name="T13" fmla="*/ 716 h 3648"/>
                <a:gd name="T14" fmla="*/ 2504 w 2979"/>
                <a:gd name="T15" fmla="*/ 778 h 3648"/>
                <a:gd name="T16" fmla="*/ 2931 w 2979"/>
                <a:gd name="T17" fmla="*/ 353 h 3648"/>
                <a:gd name="T18" fmla="*/ 2707 w 2979"/>
                <a:gd name="T19" fmla="*/ 227 h 3648"/>
                <a:gd name="T20" fmla="*/ 1823 w 2979"/>
                <a:gd name="T21" fmla="*/ 0 h 3648"/>
                <a:gd name="T22" fmla="*/ 0 w 2979"/>
                <a:gd name="T23" fmla="*/ 1823 h 3648"/>
                <a:gd name="T24" fmla="*/ 1823 w 2979"/>
                <a:gd name="T25" fmla="*/ 3647 h 3648"/>
                <a:gd name="T26" fmla="*/ 2767 w 2979"/>
                <a:gd name="T27" fmla="*/ 3385 h 3648"/>
                <a:gd name="T28" fmla="*/ 2978 w 2979"/>
                <a:gd name="T29" fmla="*/ 3256 h 3648"/>
                <a:gd name="T30" fmla="*/ 2556 w 2979"/>
                <a:gd name="T31" fmla="*/ 2834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9" h="3648">
                  <a:moveTo>
                    <a:pt x="2556" y="2834"/>
                  </a:moveTo>
                  <a:lnTo>
                    <a:pt x="2556" y="2834"/>
                  </a:lnTo>
                  <a:cubicBezTo>
                    <a:pt x="2429" y="2906"/>
                    <a:pt x="2429" y="2906"/>
                    <a:pt x="2429" y="2906"/>
                  </a:cubicBezTo>
                  <a:cubicBezTo>
                    <a:pt x="2243" y="3008"/>
                    <a:pt x="2034" y="3063"/>
                    <a:pt x="1823" y="3063"/>
                  </a:cubicBezTo>
                  <a:cubicBezTo>
                    <a:pt x="1139" y="3063"/>
                    <a:pt x="584" y="2506"/>
                    <a:pt x="584" y="1823"/>
                  </a:cubicBezTo>
                  <a:cubicBezTo>
                    <a:pt x="584" y="1139"/>
                    <a:pt x="1139" y="584"/>
                    <a:pt x="1823" y="584"/>
                  </a:cubicBezTo>
                  <a:cubicBezTo>
                    <a:pt x="2017" y="584"/>
                    <a:pt x="2205" y="627"/>
                    <a:pt x="2380" y="716"/>
                  </a:cubicBezTo>
                  <a:cubicBezTo>
                    <a:pt x="2504" y="778"/>
                    <a:pt x="2504" y="778"/>
                    <a:pt x="2504" y="778"/>
                  </a:cubicBezTo>
                  <a:cubicBezTo>
                    <a:pt x="2931" y="353"/>
                    <a:pt x="2931" y="353"/>
                    <a:pt x="2931" y="353"/>
                  </a:cubicBezTo>
                  <a:cubicBezTo>
                    <a:pt x="2707" y="227"/>
                    <a:pt x="2707" y="227"/>
                    <a:pt x="2707" y="227"/>
                  </a:cubicBezTo>
                  <a:cubicBezTo>
                    <a:pt x="2437" y="78"/>
                    <a:pt x="2133" y="0"/>
                    <a:pt x="1823" y="0"/>
                  </a:cubicBezTo>
                  <a:cubicBezTo>
                    <a:pt x="818" y="0"/>
                    <a:pt x="0" y="818"/>
                    <a:pt x="0" y="1823"/>
                  </a:cubicBezTo>
                  <a:cubicBezTo>
                    <a:pt x="0" y="2829"/>
                    <a:pt x="818" y="3647"/>
                    <a:pt x="1823" y="3647"/>
                  </a:cubicBezTo>
                  <a:cubicBezTo>
                    <a:pt x="2158" y="3647"/>
                    <a:pt x="2484" y="3557"/>
                    <a:pt x="2767" y="3385"/>
                  </a:cubicBezTo>
                  <a:cubicBezTo>
                    <a:pt x="2978" y="3256"/>
                    <a:pt x="2978" y="3256"/>
                    <a:pt x="2978" y="3256"/>
                  </a:cubicBezTo>
                  <a:lnTo>
                    <a:pt x="2556" y="2834"/>
                  </a:lnTo>
                </a:path>
              </a:pathLst>
            </a:custGeom>
            <a:solidFill>
              <a:srgbClr val="E027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E2AE66F4-9369-F34E-B6F8-3425A9C2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1550" y="1720850"/>
              <a:ext cx="3725863" cy="4484688"/>
            </a:xfrm>
            <a:custGeom>
              <a:avLst/>
              <a:gdLst>
                <a:gd name="T0" fmla="*/ 6228 w 10348"/>
                <a:gd name="T1" fmla="*/ 12260 h 12458"/>
                <a:gd name="T2" fmla="*/ 6228 w 10348"/>
                <a:gd name="T3" fmla="*/ 12260 h 12458"/>
                <a:gd name="T4" fmla="*/ 197 w 10348"/>
                <a:gd name="T5" fmla="*/ 6228 h 12458"/>
                <a:gd name="T6" fmla="*/ 6228 w 10348"/>
                <a:gd name="T7" fmla="*/ 197 h 12458"/>
                <a:gd name="T8" fmla="*/ 10161 w 10348"/>
                <a:gd name="T9" fmla="*/ 1659 h 12458"/>
                <a:gd name="T10" fmla="*/ 10302 w 10348"/>
                <a:gd name="T11" fmla="*/ 1519 h 12458"/>
                <a:gd name="T12" fmla="*/ 6228 w 10348"/>
                <a:gd name="T13" fmla="*/ 0 h 12458"/>
                <a:gd name="T14" fmla="*/ 0 w 10348"/>
                <a:gd name="T15" fmla="*/ 6228 h 12458"/>
                <a:gd name="T16" fmla="*/ 6228 w 10348"/>
                <a:gd name="T17" fmla="*/ 12457 h 12458"/>
                <a:gd name="T18" fmla="*/ 10347 w 10348"/>
                <a:gd name="T19" fmla="*/ 10898 h 12458"/>
                <a:gd name="T20" fmla="*/ 10207 w 10348"/>
                <a:gd name="T21" fmla="*/ 10757 h 12458"/>
                <a:gd name="T22" fmla="*/ 6228 w 10348"/>
                <a:gd name="T23" fmla="*/ 12260 h 1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48" h="12458">
                  <a:moveTo>
                    <a:pt x="6228" y="12260"/>
                  </a:moveTo>
                  <a:lnTo>
                    <a:pt x="6228" y="12260"/>
                  </a:lnTo>
                  <a:cubicBezTo>
                    <a:pt x="2903" y="12260"/>
                    <a:pt x="197" y="9553"/>
                    <a:pt x="197" y="6228"/>
                  </a:cubicBezTo>
                  <a:cubicBezTo>
                    <a:pt x="197" y="2902"/>
                    <a:pt x="2903" y="197"/>
                    <a:pt x="6228" y="197"/>
                  </a:cubicBezTo>
                  <a:cubicBezTo>
                    <a:pt x="7731" y="197"/>
                    <a:pt x="9104" y="748"/>
                    <a:pt x="10161" y="1659"/>
                  </a:cubicBezTo>
                  <a:cubicBezTo>
                    <a:pt x="10302" y="1519"/>
                    <a:pt x="10302" y="1519"/>
                    <a:pt x="10302" y="1519"/>
                  </a:cubicBezTo>
                  <a:cubicBezTo>
                    <a:pt x="9208" y="572"/>
                    <a:pt x="7784" y="0"/>
                    <a:pt x="6228" y="0"/>
                  </a:cubicBezTo>
                  <a:cubicBezTo>
                    <a:pt x="2794" y="0"/>
                    <a:pt x="0" y="2794"/>
                    <a:pt x="0" y="6228"/>
                  </a:cubicBezTo>
                  <a:cubicBezTo>
                    <a:pt x="0" y="9663"/>
                    <a:pt x="2794" y="12457"/>
                    <a:pt x="6228" y="12457"/>
                  </a:cubicBezTo>
                  <a:cubicBezTo>
                    <a:pt x="7806" y="12457"/>
                    <a:pt x="9248" y="11868"/>
                    <a:pt x="10347" y="10898"/>
                  </a:cubicBezTo>
                  <a:cubicBezTo>
                    <a:pt x="10207" y="10757"/>
                    <a:pt x="10207" y="10757"/>
                    <a:pt x="10207" y="10757"/>
                  </a:cubicBezTo>
                  <a:cubicBezTo>
                    <a:pt x="9144" y="11692"/>
                    <a:pt x="7751" y="12260"/>
                    <a:pt x="6228" y="12260"/>
                  </a:cubicBezTo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671488E4-8629-C04A-B4D6-B6B81133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12913" y="2249488"/>
              <a:ext cx="2824163" cy="3427412"/>
            </a:xfrm>
            <a:custGeom>
              <a:avLst/>
              <a:gdLst>
                <a:gd name="T0" fmla="*/ 7788 w 7844"/>
                <a:gd name="T1" fmla="*/ 1089 h 9522"/>
                <a:gd name="T2" fmla="*/ 7788 w 7844"/>
                <a:gd name="T3" fmla="*/ 1089 h 9522"/>
                <a:gd name="T4" fmla="*/ 4761 w 7844"/>
                <a:gd name="T5" fmla="*/ 0 h 9522"/>
                <a:gd name="T6" fmla="*/ 0 w 7844"/>
                <a:gd name="T7" fmla="*/ 4761 h 9522"/>
                <a:gd name="T8" fmla="*/ 4761 w 7844"/>
                <a:gd name="T9" fmla="*/ 9521 h 9522"/>
                <a:gd name="T10" fmla="*/ 4827 w 7844"/>
                <a:gd name="T11" fmla="*/ 9521 h 9522"/>
                <a:gd name="T12" fmla="*/ 4827 w 7844"/>
                <a:gd name="T13" fmla="*/ 9195 h 9522"/>
                <a:gd name="T14" fmla="*/ 4761 w 7844"/>
                <a:gd name="T15" fmla="*/ 9195 h 9522"/>
                <a:gd name="T16" fmla="*/ 326 w 7844"/>
                <a:gd name="T17" fmla="*/ 4761 h 9522"/>
                <a:gd name="T18" fmla="*/ 4761 w 7844"/>
                <a:gd name="T19" fmla="*/ 328 h 9522"/>
                <a:gd name="T20" fmla="*/ 7565 w 7844"/>
                <a:gd name="T21" fmla="*/ 1330 h 9522"/>
                <a:gd name="T22" fmla="*/ 7610 w 7844"/>
                <a:gd name="T23" fmla="*/ 1367 h 9522"/>
                <a:gd name="T24" fmla="*/ 7843 w 7844"/>
                <a:gd name="T25" fmla="*/ 1134 h 9522"/>
                <a:gd name="T26" fmla="*/ 7788 w 7844"/>
                <a:gd name="T27" fmla="*/ 1089 h 9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44" h="9522">
                  <a:moveTo>
                    <a:pt x="7788" y="1089"/>
                  </a:moveTo>
                  <a:lnTo>
                    <a:pt x="7788" y="1089"/>
                  </a:lnTo>
                  <a:cubicBezTo>
                    <a:pt x="6938" y="387"/>
                    <a:pt x="5864" y="0"/>
                    <a:pt x="4761" y="0"/>
                  </a:cubicBezTo>
                  <a:cubicBezTo>
                    <a:pt x="2137" y="0"/>
                    <a:pt x="0" y="2136"/>
                    <a:pt x="0" y="4761"/>
                  </a:cubicBezTo>
                  <a:cubicBezTo>
                    <a:pt x="0" y="7387"/>
                    <a:pt x="2137" y="9521"/>
                    <a:pt x="4761" y="9521"/>
                  </a:cubicBezTo>
                  <a:cubicBezTo>
                    <a:pt x="4827" y="9521"/>
                    <a:pt x="4827" y="9521"/>
                    <a:pt x="4827" y="9521"/>
                  </a:cubicBezTo>
                  <a:cubicBezTo>
                    <a:pt x="4827" y="9195"/>
                    <a:pt x="4827" y="9195"/>
                    <a:pt x="4827" y="9195"/>
                  </a:cubicBezTo>
                  <a:cubicBezTo>
                    <a:pt x="4761" y="9195"/>
                    <a:pt x="4761" y="9195"/>
                    <a:pt x="4761" y="9195"/>
                  </a:cubicBezTo>
                  <a:cubicBezTo>
                    <a:pt x="2317" y="9195"/>
                    <a:pt x="326" y="7206"/>
                    <a:pt x="326" y="4761"/>
                  </a:cubicBezTo>
                  <a:cubicBezTo>
                    <a:pt x="326" y="2317"/>
                    <a:pt x="2317" y="328"/>
                    <a:pt x="4761" y="328"/>
                  </a:cubicBezTo>
                  <a:cubicBezTo>
                    <a:pt x="5780" y="328"/>
                    <a:pt x="6776" y="683"/>
                    <a:pt x="7565" y="1330"/>
                  </a:cubicBezTo>
                  <a:cubicBezTo>
                    <a:pt x="7610" y="1367"/>
                    <a:pt x="7610" y="1367"/>
                    <a:pt x="7610" y="1367"/>
                  </a:cubicBezTo>
                  <a:cubicBezTo>
                    <a:pt x="7843" y="1134"/>
                    <a:pt x="7843" y="1134"/>
                    <a:pt x="7843" y="1134"/>
                  </a:cubicBezTo>
                  <a:lnTo>
                    <a:pt x="7788" y="1089"/>
                  </a:lnTo>
                </a:path>
              </a:pathLst>
            </a:custGeom>
            <a:solidFill>
              <a:srgbClr val="7E88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09FD385E-9CEE-D946-8F99-95EBCABB2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5" y="2814638"/>
              <a:ext cx="4508500" cy="1171575"/>
            </a:xfrm>
            <a:custGeom>
              <a:avLst/>
              <a:gdLst>
                <a:gd name="T0" fmla="*/ 2085 w 12524"/>
                <a:gd name="T1" fmla="*/ 452 h 3254"/>
                <a:gd name="T2" fmla="*/ 942 w 12524"/>
                <a:gd name="T3" fmla="*/ 373 h 3254"/>
                <a:gd name="T4" fmla="*/ 298 w 12524"/>
                <a:gd name="T5" fmla="*/ 1630 h 3254"/>
                <a:gd name="T6" fmla="*/ 942 w 12524"/>
                <a:gd name="T7" fmla="*/ 2886 h 3254"/>
                <a:gd name="T8" fmla="*/ 2171 w 12524"/>
                <a:gd name="T9" fmla="*/ 2710 h 3254"/>
                <a:gd name="T10" fmla="*/ 2774 w 12524"/>
                <a:gd name="T11" fmla="*/ 2001 h 3254"/>
                <a:gd name="T12" fmla="*/ 1977 w 12524"/>
                <a:gd name="T13" fmla="*/ 3167 h 3254"/>
                <a:gd name="T14" fmla="*/ 368 w 12524"/>
                <a:gd name="T15" fmla="*/ 2764 h 3254"/>
                <a:gd name="T16" fmla="*/ 92 w 12524"/>
                <a:gd name="T17" fmla="*/ 1012 h 3254"/>
                <a:gd name="T18" fmla="*/ 1475 w 12524"/>
                <a:gd name="T19" fmla="*/ 0 h 3254"/>
                <a:gd name="T20" fmla="*/ 2584 w 12524"/>
                <a:gd name="T21" fmla="*/ 579 h 3254"/>
                <a:gd name="T22" fmla="*/ 2304 w 12524"/>
                <a:gd name="T23" fmla="*/ 691 h 3254"/>
                <a:gd name="T24" fmla="*/ 3559 w 12524"/>
                <a:gd name="T25" fmla="*/ 2734 h 3254"/>
                <a:gd name="T26" fmla="*/ 4600 w 12524"/>
                <a:gd name="T27" fmla="*/ 2869 h 3254"/>
                <a:gd name="T28" fmla="*/ 4790 w 12524"/>
                <a:gd name="T29" fmla="*/ 3043 h 3254"/>
                <a:gd name="T30" fmla="*/ 3348 w 12524"/>
                <a:gd name="T31" fmla="*/ 2901 h 3254"/>
                <a:gd name="T32" fmla="*/ 3166 w 12524"/>
                <a:gd name="T33" fmla="*/ 1625 h 3254"/>
                <a:gd name="T34" fmla="*/ 4128 w 12524"/>
                <a:gd name="T35" fmla="*/ 869 h 3254"/>
                <a:gd name="T36" fmla="*/ 5078 w 12524"/>
                <a:gd name="T37" fmla="*/ 1672 h 3254"/>
                <a:gd name="T38" fmla="*/ 3425 w 12524"/>
                <a:gd name="T39" fmla="*/ 2446 h 3254"/>
                <a:gd name="T40" fmla="*/ 4648 w 12524"/>
                <a:gd name="T41" fmla="*/ 1347 h 3254"/>
                <a:gd name="T42" fmla="*/ 3825 w 12524"/>
                <a:gd name="T43" fmla="*/ 1168 h 3254"/>
                <a:gd name="T44" fmla="*/ 3383 w 12524"/>
                <a:gd name="T45" fmla="*/ 1906 h 3254"/>
                <a:gd name="T46" fmla="*/ 5809 w 12524"/>
                <a:gd name="T47" fmla="*/ 934 h 3254"/>
                <a:gd name="T48" fmla="*/ 5818 w 12524"/>
                <a:gd name="T49" fmla="*/ 1324 h 3254"/>
                <a:gd name="T50" fmla="*/ 6937 w 12524"/>
                <a:gd name="T51" fmla="*/ 929 h 3254"/>
                <a:gd name="T52" fmla="*/ 7368 w 12524"/>
                <a:gd name="T53" fmla="*/ 1738 h 3254"/>
                <a:gd name="T54" fmla="*/ 7092 w 12524"/>
                <a:gd name="T55" fmla="*/ 1784 h 3254"/>
                <a:gd name="T56" fmla="*/ 6796 w 12524"/>
                <a:gd name="T57" fmla="*/ 1153 h 3254"/>
                <a:gd name="T58" fmla="*/ 6003 w 12524"/>
                <a:gd name="T59" fmla="*/ 1320 h 3254"/>
                <a:gd name="T60" fmla="*/ 5809 w 12524"/>
                <a:gd name="T61" fmla="*/ 3192 h 3254"/>
                <a:gd name="T62" fmla="*/ 5809 w 12524"/>
                <a:gd name="T63" fmla="*/ 934 h 3254"/>
                <a:gd name="T64" fmla="*/ 8831 w 12524"/>
                <a:gd name="T65" fmla="*/ 1166 h 3254"/>
                <a:gd name="T66" fmla="*/ 8407 w 12524"/>
                <a:gd name="T67" fmla="*/ 2901 h 3254"/>
                <a:gd name="T68" fmla="*/ 8831 w 12524"/>
                <a:gd name="T69" fmla="*/ 3205 h 3254"/>
                <a:gd name="T70" fmla="*/ 8200 w 12524"/>
                <a:gd name="T71" fmla="*/ 3107 h 3254"/>
                <a:gd name="T72" fmla="*/ 7700 w 12524"/>
                <a:gd name="T73" fmla="*/ 1166 h 3254"/>
                <a:gd name="T74" fmla="*/ 8094 w 12524"/>
                <a:gd name="T75" fmla="*/ 255 h 3254"/>
                <a:gd name="T76" fmla="*/ 8831 w 12524"/>
                <a:gd name="T77" fmla="*/ 934 h 3254"/>
                <a:gd name="T78" fmla="*/ 9526 w 12524"/>
                <a:gd name="T79" fmla="*/ 1464 h 3254"/>
                <a:gd name="T80" fmla="*/ 10388 w 12524"/>
                <a:gd name="T81" fmla="*/ 904 h 3254"/>
                <a:gd name="T82" fmla="*/ 9782 w 12524"/>
                <a:gd name="T83" fmla="*/ 1397 h 3254"/>
                <a:gd name="T84" fmla="*/ 9548 w 12524"/>
                <a:gd name="T85" fmla="*/ 3192 h 3254"/>
                <a:gd name="T86" fmla="*/ 9526 w 12524"/>
                <a:gd name="T87" fmla="*/ 934 h 3254"/>
                <a:gd name="T88" fmla="*/ 10954 w 12524"/>
                <a:gd name="T89" fmla="*/ 2734 h 3254"/>
                <a:gd name="T90" fmla="*/ 11996 w 12524"/>
                <a:gd name="T91" fmla="*/ 2869 h 3254"/>
                <a:gd name="T92" fmla="*/ 12186 w 12524"/>
                <a:gd name="T93" fmla="*/ 3043 h 3254"/>
                <a:gd name="T94" fmla="*/ 10743 w 12524"/>
                <a:gd name="T95" fmla="*/ 2901 h 3254"/>
                <a:gd name="T96" fmla="*/ 10562 w 12524"/>
                <a:gd name="T97" fmla="*/ 1625 h 3254"/>
                <a:gd name="T98" fmla="*/ 11522 w 12524"/>
                <a:gd name="T99" fmla="*/ 869 h 3254"/>
                <a:gd name="T100" fmla="*/ 12473 w 12524"/>
                <a:gd name="T101" fmla="*/ 1672 h 3254"/>
                <a:gd name="T102" fmla="*/ 10820 w 12524"/>
                <a:gd name="T103" fmla="*/ 2446 h 3254"/>
                <a:gd name="T104" fmla="*/ 12043 w 12524"/>
                <a:gd name="T105" fmla="*/ 1347 h 3254"/>
                <a:gd name="T106" fmla="*/ 11219 w 12524"/>
                <a:gd name="T107" fmla="*/ 1168 h 3254"/>
                <a:gd name="T108" fmla="*/ 10778 w 12524"/>
                <a:gd name="T109" fmla="*/ 1906 h 3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524" h="3254">
                  <a:moveTo>
                    <a:pt x="2304" y="691"/>
                  </a:moveTo>
                  <a:lnTo>
                    <a:pt x="2304" y="691"/>
                  </a:lnTo>
                  <a:cubicBezTo>
                    <a:pt x="2244" y="596"/>
                    <a:pt x="2171" y="516"/>
                    <a:pt x="2085" y="452"/>
                  </a:cubicBezTo>
                  <a:cubicBezTo>
                    <a:pt x="2000" y="388"/>
                    <a:pt x="1905" y="338"/>
                    <a:pt x="1801" y="305"/>
                  </a:cubicBezTo>
                  <a:cubicBezTo>
                    <a:pt x="1697" y="271"/>
                    <a:pt x="1588" y="255"/>
                    <a:pt x="1475" y="255"/>
                  </a:cubicBezTo>
                  <a:cubicBezTo>
                    <a:pt x="1268" y="255"/>
                    <a:pt x="1091" y="295"/>
                    <a:pt x="942" y="373"/>
                  </a:cubicBezTo>
                  <a:cubicBezTo>
                    <a:pt x="793" y="452"/>
                    <a:pt x="671" y="556"/>
                    <a:pt x="576" y="686"/>
                  </a:cubicBezTo>
                  <a:cubicBezTo>
                    <a:pt x="480" y="817"/>
                    <a:pt x="410" y="962"/>
                    <a:pt x="365" y="1126"/>
                  </a:cubicBezTo>
                  <a:cubicBezTo>
                    <a:pt x="320" y="1290"/>
                    <a:pt x="298" y="1457"/>
                    <a:pt x="298" y="1630"/>
                  </a:cubicBezTo>
                  <a:cubicBezTo>
                    <a:pt x="298" y="1799"/>
                    <a:pt x="320" y="1966"/>
                    <a:pt x="365" y="2132"/>
                  </a:cubicBezTo>
                  <a:cubicBezTo>
                    <a:pt x="410" y="2295"/>
                    <a:pt x="480" y="2443"/>
                    <a:pt x="576" y="2573"/>
                  </a:cubicBezTo>
                  <a:cubicBezTo>
                    <a:pt x="671" y="2704"/>
                    <a:pt x="793" y="2807"/>
                    <a:pt x="942" y="2886"/>
                  </a:cubicBezTo>
                  <a:cubicBezTo>
                    <a:pt x="1091" y="2965"/>
                    <a:pt x="1268" y="3005"/>
                    <a:pt x="1475" y="3005"/>
                  </a:cubicBezTo>
                  <a:cubicBezTo>
                    <a:pt x="1620" y="3005"/>
                    <a:pt x="1752" y="2978"/>
                    <a:pt x="1868" y="2926"/>
                  </a:cubicBezTo>
                  <a:cubicBezTo>
                    <a:pt x="1985" y="2873"/>
                    <a:pt x="2085" y="2802"/>
                    <a:pt x="2171" y="2710"/>
                  </a:cubicBezTo>
                  <a:cubicBezTo>
                    <a:pt x="2256" y="2620"/>
                    <a:pt x="2324" y="2515"/>
                    <a:pt x="2376" y="2394"/>
                  </a:cubicBezTo>
                  <a:cubicBezTo>
                    <a:pt x="2428" y="2272"/>
                    <a:pt x="2462" y="2142"/>
                    <a:pt x="2477" y="2001"/>
                  </a:cubicBezTo>
                  <a:cubicBezTo>
                    <a:pt x="2774" y="2001"/>
                    <a:pt x="2774" y="2001"/>
                    <a:pt x="2774" y="2001"/>
                  </a:cubicBezTo>
                  <a:cubicBezTo>
                    <a:pt x="2754" y="2195"/>
                    <a:pt x="2709" y="2367"/>
                    <a:pt x="2639" y="2523"/>
                  </a:cubicBezTo>
                  <a:cubicBezTo>
                    <a:pt x="2569" y="2677"/>
                    <a:pt x="2478" y="2809"/>
                    <a:pt x="2368" y="2916"/>
                  </a:cubicBezTo>
                  <a:cubicBezTo>
                    <a:pt x="2256" y="3025"/>
                    <a:pt x="2125" y="3109"/>
                    <a:pt x="1977" y="3167"/>
                  </a:cubicBezTo>
                  <a:cubicBezTo>
                    <a:pt x="1826" y="3223"/>
                    <a:pt x="1659" y="3253"/>
                    <a:pt x="1475" y="3253"/>
                  </a:cubicBezTo>
                  <a:cubicBezTo>
                    <a:pt x="1230" y="3253"/>
                    <a:pt x="1016" y="3208"/>
                    <a:pt x="830" y="3120"/>
                  </a:cubicBezTo>
                  <a:cubicBezTo>
                    <a:pt x="644" y="3032"/>
                    <a:pt x="490" y="2913"/>
                    <a:pt x="368" y="2764"/>
                  </a:cubicBezTo>
                  <a:cubicBezTo>
                    <a:pt x="244" y="2615"/>
                    <a:pt x="154" y="2443"/>
                    <a:pt x="92" y="2247"/>
                  </a:cubicBezTo>
                  <a:cubicBezTo>
                    <a:pt x="30" y="2051"/>
                    <a:pt x="0" y="1845"/>
                    <a:pt x="0" y="1630"/>
                  </a:cubicBezTo>
                  <a:cubicBezTo>
                    <a:pt x="0" y="1414"/>
                    <a:pt x="30" y="1208"/>
                    <a:pt x="92" y="1012"/>
                  </a:cubicBezTo>
                  <a:cubicBezTo>
                    <a:pt x="154" y="817"/>
                    <a:pt x="244" y="644"/>
                    <a:pt x="368" y="494"/>
                  </a:cubicBezTo>
                  <a:cubicBezTo>
                    <a:pt x="490" y="343"/>
                    <a:pt x="644" y="224"/>
                    <a:pt x="830" y="134"/>
                  </a:cubicBezTo>
                  <a:cubicBezTo>
                    <a:pt x="1016" y="45"/>
                    <a:pt x="1230" y="0"/>
                    <a:pt x="1475" y="0"/>
                  </a:cubicBezTo>
                  <a:cubicBezTo>
                    <a:pt x="1624" y="0"/>
                    <a:pt x="1769" y="24"/>
                    <a:pt x="1910" y="67"/>
                  </a:cubicBezTo>
                  <a:cubicBezTo>
                    <a:pt x="2052" y="111"/>
                    <a:pt x="2181" y="176"/>
                    <a:pt x="2296" y="261"/>
                  </a:cubicBezTo>
                  <a:cubicBezTo>
                    <a:pt x="2410" y="348"/>
                    <a:pt x="2507" y="454"/>
                    <a:pt x="2584" y="579"/>
                  </a:cubicBezTo>
                  <a:cubicBezTo>
                    <a:pt x="2662" y="705"/>
                    <a:pt x="2711" y="848"/>
                    <a:pt x="2731" y="1012"/>
                  </a:cubicBezTo>
                  <a:cubicBezTo>
                    <a:pt x="2433" y="1012"/>
                    <a:pt x="2433" y="1012"/>
                    <a:pt x="2433" y="1012"/>
                  </a:cubicBezTo>
                  <a:cubicBezTo>
                    <a:pt x="2406" y="892"/>
                    <a:pt x="2365" y="785"/>
                    <a:pt x="2304" y="691"/>
                  </a:cubicBezTo>
                  <a:close/>
                  <a:moveTo>
                    <a:pt x="3425" y="2446"/>
                  </a:moveTo>
                  <a:lnTo>
                    <a:pt x="3425" y="2446"/>
                  </a:lnTo>
                  <a:cubicBezTo>
                    <a:pt x="3452" y="2553"/>
                    <a:pt x="3497" y="2648"/>
                    <a:pt x="3559" y="2734"/>
                  </a:cubicBezTo>
                  <a:cubicBezTo>
                    <a:pt x="3619" y="2817"/>
                    <a:pt x="3696" y="2888"/>
                    <a:pt x="3790" y="2943"/>
                  </a:cubicBezTo>
                  <a:cubicBezTo>
                    <a:pt x="3884" y="2998"/>
                    <a:pt x="3996" y="3027"/>
                    <a:pt x="4128" y="3027"/>
                  </a:cubicBezTo>
                  <a:cubicBezTo>
                    <a:pt x="4329" y="3027"/>
                    <a:pt x="4486" y="2973"/>
                    <a:pt x="4600" y="2869"/>
                  </a:cubicBezTo>
                  <a:cubicBezTo>
                    <a:pt x="4715" y="2764"/>
                    <a:pt x="4794" y="2623"/>
                    <a:pt x="4837" y="2448"/>
                  </a:cubicBezTo>
                  <a:cubicBezTo>
                    <a:pt x="5113" y="2448"/>
                    <a:pt x="5113" y="2448"/>
                    <a:pt x="5113" y="2448"/>
                  </a:cubicBezTo>
                  <a:cubicBezTo>
                    <a:pt x="5055" y="2705"/>
                    <a:pt x="4948" y="2904"/>
                    <a:pt x="4790" y="3043"/>
                  </a:cubicBezTo>
                  <a:cubicBezTo>
                    <a:pt x="4635" y="3184"/>
                    <a:pt x="4414" y="3253"/>
                    <a:pt x="4128" y="3253"/>
                  </a:cubicBezTo>
                  <a:cubicBezTo>
                    <a:pt x="3949" y="3253"/>
                    <a:pt x="3795" y="3221"/>
                    <a:pt x="3666" y="3160"/>
                  </a:cubicBezTo>
                  <a:cubicBezTo>
                    <a:pt x="3536" y="3097"/>
                    <a:pt x="3430" y="3011"/>
                    <a:pt x="3348" y="2901"/>
                  </a:cubicBezTo>
                  <a:cubicBezTo>
                    <a:pt x="3266" y="2792"/>
                    <a:pt x="3206" y="2665"/>
                    <a:pt x="3166" y="2521"/>
                  </a:cubicBezTo>
                  <a:cubicBezTo>
                    <a:pt x="3127" y="2376"/>
                    <a:pt x="3107" y="2224"/>
                    <a:pt x="3107" y="2063"/>
                  </a:cubicBezTo>
                  <a:cubicBezTo>
                    <a:pt x="3107" y="1914"/>
                    <a:pt x="3127" y="1769"/>
                    <a:pt x="3166" y="1625"/>
                  </a:cubicBezTo>
                  <a:cubicBezTo>
                    <a:pt x="3206" y="1482"/>
                    <a:pt x="3266" y="1355"/>
                    <a:pt x="3348" y="1242"/>
                  </a:cubicBezTo>
                  <a:cubicBezTo>
                    <a:pt x="3430" y="1129"/>
                    <a:pt x="3536" y="1039"/>
                    <a:pt x="3666" y="971"/>
                  </a:cubicBezTo>
                  <a:cubicBezTo>
                    <a:pt x="3795" y="902"/>
                    <a:pt x="3949" y="869"/>
                    <a:pt x="4128" y="869"/>
                  </a:cubicBezTo>
                  <a:cubicBezTo>
                    <a:pt x="4309" y="869"/>
                    <a:pt x="4463" y="904"/>
                    <a:pt x="4591" y="977"/>
                  </a:cubicBezTo>
                  <a:cubicBezTo>
                    <a:pt x="4720" y="1051"/>
                    <a:pt x="4824" y="1146"/>
                    <a:pt x="4904" y="1263"/>
                  </a:cubicBezTo>
                  <a:cubicBezTo>
                    <a:pt x="4984" y="1382"/>
                    <a:pt x="5043" y="1518"/>
                    <a:pt x="5078" y="1672"/>
                  </a:cubicBezTo>
                  <a:cubicBezTo>
                    <a:pt x="5113" y="1824"/>
                    <a:pt x="5127" y="1979"/>
                    <a:pt x="5122" y="2138"/>
                  </a:cubicBezTo>
                  <a:cubicBezTo>
                    <a:pt x="3383" y="2138"/>
                    <a:pt x="3383" y="2138"/>
                    <a:pt x="3383" y="2138"/>
                  </a:cubicBezTo>
                  <a:cubicBezTo>
                    <a:pt x="3383" y="2237"/>
                    <a:pt x="3397" y="2339"/>
                    <a:pt x="3425" y="2446"/>
                  </a:cubicBezTo>
                  <a:close/>
                  <a:moveTo>
                    <a:pt x="4790" y="1603"/>
                  </a:moveTo>
                  <a:lnTo>
                    <a:pt x="4790" y="1603"/>
                  </a:lnTo>
                  <a:cubicBezTo>
                    <a:pt x="4757" y="1508"/>
                    <a:pt x="4710" y="1422"/>
                    <a:pt x="4648" y="1347"/>
                  </a:cubicBezTo>
                  <a:cubicBezTo>
                    <a:pt x="4588" y="1273"/>
                    <a:pt x="4513" y="1213"/>
                    <a:pt x="4426" y="1168"/>
                  </a:cubicBezTo>
                  <a:cubicBezTo>
                    <a:pt x="4337" y="1123"/>
                    <a:pt x="4238" y="1099"/>
                    <a:pt x="4128" y="1099"/>
                  </a:cubicBezTo>
                  <a:cubicBezTo>
                    <a:pt x="4014" y="1099"/>
                    <a:pt x="3914" y="1123"/>
                    <a:pt x="3825" y="1168"/>
                  </a:cubicBezTo>
                  <a:cubicBezTo>
                    <a:pt x="3738" y="1213"/>
                    <a:pt x="3663" y="1273"/>
                    <a:pt x="3603" y="1347"/>
                  </a:cubicBezTo>
                  <a:cubicBezTo>
                    <a:pt x="3541" y="1422"/>
                    <a:pt x="3492" y="1508"/>
                    <a:pt x="3455" y="1606"/>
                  </a:cubicBezTo>
                  <a:cubicBezTo>
                    <a:pt x="3419" y="1703"/>
                    <a:pt x="3395" y="1804"/>
                    <a:pt x="3383" y="1906"/>
                  </a:cubicBezTo>
                  <a:cubicBezTo>
                    <a:pt x="4846" y="1906"/>
                    <a:pt x="4846" y="1906"/>
                    <a:pt x="4846" y="1906"/>
                  </a:cubicBezTo>
                  <a:cubicBezTo>
                    <a:pt x="4842" y="1800"/>
                    <a:pt x="4824" y="1700"/>
                    <a:pt x="4790" y="1603"/>
                  </a:cubicBezTo>
                  <a:close/>
                  <a:moveTo>
                    <a:pt x="5809" y="934"/>
                  </a:moveTo>
                  <a:lnTo>
                    <a:pt x="5809" y="934"/>
                  </a:lnTo>
                  <a:cubicBezTo>
                    <a:pt x="5809" y="1324"/>
                    <a:pt x="5809" y="1324"/>
                    <a:pt x="5809" y="1324"/>
                  </a:cubicBezTo>
                  <a:cubicBezTo>
                    <a:pt x="5818" y="1324"/>
                    <a:pt x="5818" y="1324"/>
                    <a:pt x="5818" y="1324"/>
                  </a:cubicBezTo>
                  <a:cubicBezTo>
                    <a:pt x="5869" y="1186"/>
                    <a:pt x="5963" y="1076"/>
                    <a:pt x="6099" y="992"/>
                  </a:cubicBezTo>
                  <a:cubicBezTo>
                    <a:pt x="6232" y="910"/>
                    <a:pt x="6380" y="869"/>
                    <a:pt x="6540" y="869"/>
                  </a:cubicBezTo>
                  <a:cubicBezTo>
                    <a:pt x="6698" y="869"/>
                    <a:pt x="6830" y="889"/>
                    <a:pt x="6937" y="929"/>
                  </a:cubicBezTo>
                  <a:cubicBezTo>
                    <a:pt x="7042" y="971"/>
                    <a:pt x="7127" y="1027"/>
                    <a:pt x="7193" y="1103"/>
                  </a:cubicBezTo>
                  <a:cubicBezTo>
                    <a:pt x="7256" y="1176"/>
                    <a:pt x="7301" y="1268"/>
                    <a:pt x="7328" y="1375"/>
                  </a:cubicBezTo>
                  <a:cubicBezTo>
                    <a:pt x="7355" y="1484"/>
                    <a:pt x="7368" y="1605"/>
                    <a:pt x="7368" y="1738"/>
                  </a:cubicBezTo>
                  <a:cubicBezTo>
                    <a:pt x="7368" y="3192"/>
                    <a:pt x="7368" y="3192"/>
                    <a:pt x="7368" y="3192"/>
                  </a:cubicBezTo>
                  <a:cubicBezTo>
                    <a:pt x="7092" y="3192"/>
                    <a:pt x="7092" y="3192"/>
                    <a:pt x="7092" y="3192"/>
                  </a:cubicBezTo>
                  <a:cubicBezTo>
                    <a:pt x="7092" y="1784"/>
                    <a:pt x="7092" y="1784"/>
                    <a:pt x="7092" y="1784"/>
                  </a:cubicBezTo>
                  <a:cubicBezTo>
                    <a:pt x="7092" y="1687"/>
                    <a:pt x="7082" y="1596"/>
                    <a:pt x="7066" y="1514"/>
                  </a:cubicBezTo>
                  <a:cubicBezTo>
                    <a:pt x="7047" y="1431"/>
                    <a:pt x="7017" y="1359"/>
                    <a:pt x="6974" y="1297"/>
                  </a:cubicBezTo>
                  <a:cubicBezTo>
                    <a:pt x="6930" y="1235"/>
                    <a:pt x="6870" y="1188"/>
                    <a:pt x="6796" y="1153"/>
                  </a:cubicBezTo>
                  <a:cubicBezTo>
                    <a:pt x="6721" y="1118"/>
                    <a:pt x="6629" y="1099"/>
                    <a:pt x="6519" y="1099"/>
                  </a:cubicBezTo>
                  <a:cubicBezTo>
                    <a:pt x="6406" y="1099"/>
                    <a:pt x="6309" y="1119"/>
                    <a:pt x="6222" y="1160"/>
                  </a:cubicBezTo>
                  <a:cubicBezTo>
                    <a:pt x="6137" y="1198"/>
                    <a:pt x="6064" y="1253"/>
                    <a:pt x="6003" y="1320"/>
                  </a:cubicBezTo>
                  <a:cubicBezTo>
                    <a:pt x="5945" y="1390"/>
                    <a:pt x="5898" y="1471"/>
                    <a:pt x="5864" y="1566"/>
                  </a:cubicBezTo>
                  <a:cubicBezTo>
                    <a:pt x="5829" y="1661"/>
                    <a:pt x="5813" y="1764"/>
                    <a:pt x="5809" y="1876"/>
                  </a:cubicBezTo>
                  <a:cubicBezTo>
                    <a:pt x="5809" y="3192"/>
                    <a:pt x="5809" y="3192"/>
                    <a:pt x="5809" y="3192"/>
                  </a:cubicBezTo>
                  <a:cubicBezTo>
                    <a:pt x="5533" y="3192"/>
                    <a:pt x="5533" y="3192"/>
                    <a:pt x="5533" y="3192"/>
                  </a:cubicBezTo>
                  <a:cubicBezTo>
                    <a:pt x="5533" y="934"/>
                    <a:pt x="5533" y="934"/>
                    <a:pt x="5533" y="934"/>
                  </a:cubicBezTo>
                  <a:lnTo>
                    <a:pt x="5809" y="934"/>
                  </a:lnTo>
                  <a:close/>
                  <a:moveTo>
                    <a:pt x="8831" y="934"/>
                  </a:moveTo>
                  <a:lnTo>
                    <a:pt x="8831" y="934"/>
                  </a:lnTo>
                  <a:cubicBezTo>
                    <a:pt x="8831" y="1166"/>
                    <a:pt x="8831" y="1166"/>
                    <a:pt x="8831" y="1166"/>
                  </a:cubicBezTo>
                  <a:cubicBezTo>
                    <a:pt x="8371" y="1166"/>
                    <a:pt x="8371" y="1166"/>
                    <a:pt x="8371" y="1166"/>
                  </a:cubicBezTo>
                  <a:cubicBezTo>
                    <a:pt x="8371" y="2689"/>
                    <a:pt x="8371" y="2689"/>
                    <a:pt x="8371" y="2689"/>
                  </a:cubicBezTo>
                  <a:cubicBezTo>
                    <a:pt x="8371" y="2779"/>
                    <a:pt x="8382" y="2851"/>
                    <a:pt x="8407" y="2901"/>
                  </a:cubicBezTo>
                  <a:cubicBezTo>
                    <a:pt x="8432" y="2953"/>
                    <a:pt x="8494" y="2981"/>
                    <a:pt x="8593" y="2986"/>
                  </a:cubicBezTo>
                  <a:cubicBezTo>
                    <a:pt x="8672" y="2986"/>
                    <a:pt x="8750" y="2983"/>
                    <a:pt x="8831" y="2973"/>
                  </a:cubicBezTo>
                  <a:cubicBezTo>
                    <a:pt x="8831" y="3205"/>
                    <a:pt x="8831" y="3205"/>
                    <a:pt x="8831" y="3205"/>
                  </a:cubicBezTo>
                  <a:cubicBezTo>
                    <a:pt x="8789" y="3205"/>
                    <a:pt x="8749" y="3206"/>
                    <a:pt x="8707" y="3210"/>
                  </a:cubicBezTo>
                  <a:cubicBezTo>
                    <a:pt x="8667" y="3213"/>
                    <a:pt x="8625" y="3213"/>
                    <a:pt x="8585" y="3213"/>
                  </a:cubicBezTo>
                  <a:cubicBezTo>
                    <a:pt x="8401" y="3213"/>
                    <a:pt x="8272" y="3179"/>
                    <a:pt x="8200" y="3107"/>
                  </a:cubicBezTo>
                  <a:cubicBezTo>
                    <a:pt x="8126" y="3037"/>
                    <a:pt x="8091" y="2904"/>
                    <a:pt x="8094" y="2710"/>
                  </a:cubicBezTo>
                  <a:cubicBezTo>
                    <a:pt x="8094" y="1166"/>
                    <a:pt x="8094" y="1166"/>
                    <a:pt x="8094" y="1166"/>
                  </a:cubicBezTo>
                  <a:cubicBezTo>
                    <a:pt x="7700" y="1166"/>
                    <a:pt x="7700" y="1166"/>
                    <a:pt x="7700" y="1166"/>
                  </a:cubicBezTo>
                  <a:cubicBezTo>
                    <a:pt x="7700" y="934"/>
                    <a:pt x="7700" y="934"/>
                    <a:pt x="7700" y="934"/>
                  </a:cubicBezTo>
                  <a:cubicBezTo>
                    <a:pt x="8094" y="934"/>
                    <a:pt x="8094" y="934"/>
                    <a:pt x="8094" y="934"/>
                  </a:cubicBezTo>
                  <a:cubicBezTo>
                    <a:pt x="8094" y="255"/>
                    <a:pt x="8094" y="255"/>
                    <a:pt x="8094" y="255"/>
                  </a:cubicBezTo>
                  <a:cubicBezTo>
                    <a:pt x="8371" y="255"/>
                    <a:pt x="8371" y="255"/>
                    <a:pt x="8371" y="255"/>
                  </a:cubicBezTo>
                  <a:cubicBezTo>
                    <a:pt x="8371" y="934"/>
                    <a:pt x="8371" y="934"/>
                    <a:pt x="8371" y="934"/>
                  </a:cubicBezTo>
                  <a:lnTo>
                    <a:pt x="8831" y="934"/>
                  </a:lnTo>
                  <a:close/>
                  <a:moveTo>
                    <a:pt x="9526" y="934"/>
                  </a:moveTo>
                  <a:lnTo>
                    <a:pt x="9526" y="934"/>
                  </a:lnTo>
                  <a:cubicBezTo>
                    <a:pt x="9526" y="1464"/>
                    <a:pt x="9526" y="1464"/>
                    <a:pt x="9526" y="1464"/>
                  </a:cubicBezTo>
                  <a:cubicBezTo>
                    <a:pt x="9535" y="1464"/>
                    <a:pt x="9535" y="1464"/>
                    <a:pt x="9535" y="1464"/>
                  </a:cubicBezTo>
                  <a:cubicBezTo>
                    <a:pt x="9605" y="1280"/>
                    <a:pt x="9714" y="1138"/>
                    <a:pt x="9861" y="1039"/>
                  </a:cubicBezTo>
                  <a:cubicBezTo>
                    <a:pt x="10008" y="939"/>
                    <a:pt x="10184" y="894"/>
                    <a:pt x="10388" y="904"/>
                  </a:cubicBezTo>
                  <a:cubicBezTo>
                    <a:pt x="10388" y="1178"/>
                    <a:pt x="10388" y="1178"/>
                    <a:pt x="10388" y="1178"/>
                  </a:cubicBezTo>
                  <a:cubicBezTo>
                    <a:pt x="10263" y="1173"/>
                    <a:pt x="10149" y="1190"/>
                    <a:pt x="10047" y="1230"/>
                  </a:cubicBezTo>
                  <a:cubicBezTo>
                    <a:pt x="9945" y="1268"/>
                    <a:pt x="9856" y="1325"/>
                    <a:pt x="9782" y="1397"/>
                  </a:cubicBezTo>
                  <a:cubicBezTo>
                    <a:pt x="9707" y="1471"/>
                    <a:pt x="9650" y="1558"/>
                    <a:pt x="9608" y="1658"/>
                  </a:cubicBezTo>
                  <a:cubicBezTo>
                    <a:pt x="9568" y="1758"/>
                    <a:pt x="9548" y="1869"/>
                    <a:pt x="9548" y="1989"/>
                  </a:cubicBezTo>
                  <a:cubicBezTo>
                    <a:pt x="9548" y="3192"/>
                    <a:pt x="9548" y="3192"/>
                    <a:pt x="9548" y="3192"/>
                  </a:cubicBezTo>
                  <a:cubicBezTo>
                    <a:pt x="9272" y="3192"/>
                    <a:pt x="9272" y="3192"/>
                    <a:pt x="9272" y="3192"/>
                  </a:cubicBezTo>
                  <a:cubicBezTo>
                    <a:pt x="9272" y="934"/>
                    <a:pt x="9272" y="934"/>
                    <a:pt x="9272" y="934"/>
                  </a:cubicBezTo>
                  <a:lnTo>
                    <a:pt x="9526" y="934"/>
                  </a:lnTo>
                  <a:close/>
                  <a:moveTo>
                    <a:pt x="10820" y="2446"/>
                  </a:moveTo>
                  <a:lnTo>
                    <a:pt x="10820" y="2446"/>
                  </a:lnTo>
                  <a:cubicBezTo>
                    <a:pt x="10848" y="2553"/>
                    <a:pt x="10892" y="2648"/>
                    <a:pt x="10954" y="2734"/>
                  </a:cubicBezTo>
                  <a:cubicBezTo>
                    <a:pt x="11014" y="2817"/>
                    <a:pt x="11092" y="2888"/>
                    <a:pt x="11184" y="2943"/>
                  </a:cubicBezTo>
                  <a:cubicBezTo>
                    <a:pt x="11278" y="2998"/>
                    <a:pt x="11392" y="3027"/>
                    <a:pt x="11522" y="3027"/>
                  </a:cubicBezTo>
                  <a:cubicBezTo>
                    <a:pt x="11723" y="3027"/>
                    <a:pt x="11882" y="2973"/>
                    <a:pt x="11996" y="2869"/>
                  </a:cubicBezTo>
                  <a:cubicBezTo>
                    <a:pt x="12109" y="2764"/>
                    <a:pt x="12188" y="2623"/>
                    <a:pt x="12232" y="2448"/>
                  </a:cubicBezTo>
                  <a:cubicBezTo>
                    <a:pt x="12508" y="2448"/>
                    <a:pt x="12508" y="2448"/>
                    <a:pt x="12508" y="2448"/>
                  </a:cubicBezTo>
                  <a:cubicBezTo>
                    <a:pt x="12449" y="2705"/>
                    <a:pt x="12342" y="2904"/>
                    <a:pt x="12186" y="3043"/>
                  </a:cubicBezTo>
                  <a:cubicBezTo>
                    <a:pt x="12029" y="3184"/>
                    <a:pt x="11808" y="3253"/>
                    <a:pt x="11522" y="3253"/>
                  </a:cubicBezTo>
                  <a:cubicBezTo>
                    <a:pt x="11345" y="3253"/>
                    <a:pt x="11191" y="3221"/>
                    <a:pt x="11061" y="3160"/>
                  </a:cubicBezTo>
                  <a:cubicBezTo>
                    <a:pt x="10930" y="3097"/>
                    <a:pt x="10825" y="3011"/>
                    <a:pt x="10743" y="2901"/>
                  </a:cubicBezTo>
                  <a:cubicBezTo>
                    <a:pt x="10661" y="2792"/>
                    <a:pt x="10601" y="2665"/>
                    <a:pt x="10562" y="2521"/>
                  </a:cubicBezTo>
                  <a:cubicBezTo>
                    <a:pt x="10522" y="2376"/>
                    <a:pt x="10502" y="2224"/>
                    <a:pt x="10502" y="2063"/>
                  </a:cubicBezTo>
                  <a:cubicBezTo>
                    <a:pt x="10502" y="1914"/>
                    <a:pt x="10522" y="1769"/>
                    <a:pt x="10562" y="1625"/>
                  </a:cubicBezTo>
                  <a:cubicBezTo>
                    <a:pt x="10601" y="1482"/>
                    <a:pt x="10661" y="1355"/>
                    <a:pt x="10743" y="1242"/>
                  </a:cubicBezTo>
                  <a:cubicBezTo>
                    <a:pt x="10825" y="1129"/>
                    <a:pt x="10930" y="1039"/>
                    <a:pt x="11061" y="971"/>
                  </a:cubicBezTo>
                  <a:cubicBezTo>
                    <a:pt x="11191" y="902"/>
                    <a:pt x="11345" y="869"/>
                    <a:pt x="11522" y="869"/>
                  </a:cubicBezTo>
                  <a:cubicBezTo>
                    <a:pt x="11703" y="869"/>
                    <a:pt x="11859" y="904"/>
                    <a:pt x="11986" y="977"/>
                  </a:cubicBezTo>
                  <a:cubicBezTo>
                    <a:pt x="12115" y="1051"/>
                    <a:pt x="12220" y="1146"/>
                    <a:pt x="12300" y="1263"/>
                  </a:cubicBezTo>
                  <a:cubicBezTo>
                    <a:pt x="12381" y="1382"/>
                    <a:pt x="12437" y="1518"/>
                    <a:pt x="12473" y="1672"/>
                  </a:cubicBezTo>
                  <a:cubicBezTo>
                    <a:pt x="12508" y="1824"/>
                    <a:pt x="12523" y="1979"/>
                    <a:pt x="12516" y="2138"/>
                  </a:cubicBezTo>
                  <a:cubicBezTo>
                    <a:pt x="10778" y="2138"/>
                    <a:pt x="10778" y="2138"/>
                    <a:pt x="10778" y="2138"/>
                  </a:cubicBezTo>
                  <a:cubicBezTo>
                    <a:pt x="10778" y="2237"/>
                    <a:pt x="10791" y="2339"/>
                    <a:pt x="10820" y="2446"/>
                  </a:cubicBezTo>
                  <a:close/>
                  <a:moveTo>
                    <a:pt x="12186" y="1603"/>
                  </a:moveTo>
                  <a:lnTo>
                    <a:pt x="12186" y="1603"/>
                  </a:lnTo>
                  <a:cubicBezTo>
                    <a:pt x="12151" y="1508"/>
                    <a:pt x="12104" y="1422"/>
                    <a:pt x="12043" y="1347"/>
                  </a:cubicBezTo>
                  <a:cubicBezTo>
                    <a:pt x="11982" y="1273"/>
                    <a:pt x="11907" y="1213"/>
                    <a:pt x="11820" y="1168"/>
                  </a:cubicBezTo>
                  <a:cubicBezTo>
                    <a:pt x="11733" y="1123"/>
                    <a:pt x="11633" y="1099"/>
                    <a:pt x="11522" y="1099"/>
                  </a:cubicBezTo>
                  <a:cubicBezTo>
                    <a:pt x="11409" y="1099"/>
                    <a:pt x="11308" y="1123"/>
                    <a:pt x="11219" y="1168"/>
                  </a:cubicBezTo>
                  <a:cubicBezTo>
                    <a:pt x="11132" y="1213"/>
                    <a:pt x="11059" y="1273"/>
                    <a:pt x="10997" y="1347"/>
                  </a:cubicBezTo>
                  <a:cubicBezTo>
                    <a:pt x="10935" y="1422"/>
                    <a:pt x="10887" y="1508"/>
                    <a:pt x="10850" y="1606"/>
                  </a:cubicBezTo>
                  <a:cubicBezTo>
                    <a:pt x="10813" y="1703"/>
                    <a:pt x="10790" y="1804"/>
                    <a:pt x="10778" y="1906"/>
                  </a:cubicBezTo>
                  <a:cubicBezTo>
                    <a:pt x="12240" y="1906"/>
                    <a:pt x="12240" y="1906"/>
                    <a:pt x="12240" y="1906"/>
                  </a:cubicBezTo>
                  <a:cubicBezTo>
                    <a:pt x="12238" y="1800"/>
                    <a:pt x="12220" y="1700"/>
                    <a:pt x="12186" y="1603"/>
                  </a:cubicBezTo>
                  <a:close/>
                </a:path>
              </a:pathLst>
            </a:custGeom>
            <a:solidFill>
              <a:srgbClr val="E027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6C18192-FF42-D54E-9D32-D9742237B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125" y="2836863"/>
              <a:ext cx="1792288" cy="1943100"/>
            </a:xfrm>
            <a:custGeom>
              <a:avLst/>
              <a:gdLst>
                <a:gd name="T0" fmla="*/ 4881 w 4978"/>
                <a:gd name="T1" fmla="*/ 699 h 5396"/>
                <a:gd name="T2" fmla="*/ 4881 w 4978"/>
                <a:gd name="T3" fmla="*/ 699 h 5396"/>
                <a:gd name="T4" fmla="*/ 4977 w 4978"/>
                <a:gd name="T5" fmla="*/ 603 h 5396"/>
                <a:gd name="T6" fmla="*/ 3131 w 4978"/>
                <a:gd name="T7" fmla="*/ 0 h 5396"/>
                <a:gd name="T8" fmla="*/ 0 w 4978"/>
                <a:gd name="T9" fmla="*/ 3131 h 5396"/>
                <a:gd name="T10" fmla="*/ 970 w 4978"/>
                <a:gd name="T11" fmla="*/ 5395 h 5396"/>
                <a:gd name="T12" fmla="*/ 1065 w 4978"/>
                <a:gd name="T13" fmla="*/ 5300 h 5396"/>
                <a:gd name="T14" fmla="*/ 133 w 4978"/>
                <a:gd name="T15" fmla="*/ 3131 h 5396"/>
                <a:gd name="T16" fmla="*/ 3131 w 4978"/>
                <a:gd name="T17" fmla="*/ 133 h 5396"/>
                <a:gd name="T18" fmla="*/ 4881 w 4978"/>
                <a:gd name="T19" fmla="*/ 699 h 5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78" h="5396">
                  <a:moveTo>
                    <a:pt x="4881" y="699"/>
                  </a:moveTo>
                  <a:lnTo>
                    <a:pt x="4881" y="699"/>
                  </a:lnTo>
                  <a:cubicBezTo>
                    <a:pt x="4977" y="603"/>
                    <a:pt x="4977" y="603"/>
                    <a:pt x="4977" y="603"/>
                  </a:cubicBezTo>
                  <a:cubicBezTo>
                    <a:pt x="4438" y="209"/>
                    <a:pt x="3801" y="0"/>
                    <a:pt x="3131" y="0"/>
                  </a:cubicBezTo>
                  <a:cubicBezTo>
                    <a:pt x="1405" y="0"/>
                    <a:pt x="0" y="1405"/>
                    <a:pt x="0" y="3131"/>
                  </a:cubicBezTo>
                  <a:cubicBezTo>
                    <a:pt x="0" y="3982"/>
                    <a:pt x="353" y="4805"/>
                    <a:pt x="970" y="5395"/>
                  </a:cubicBezTo>
                  <a:cubicBezTo>
                    <a:pt x="1065" y="5300"/>
                    <a:pt x="1065" y="5300"/>
                    <a:pt x="1065" y="5300"/>
                  </a:cubicBezTo>
                  <a:cubicBezTo>
                    <a:pt x="473" y="4734"/>
                    <a:pt x="133" y="3947"/>
                    <a:pt x="133" y="3131"/>
                  </a:cubicBezTo>
                  <a:cubicBezTo>
                    <a:pt x="133" y="1478"/>
                    <a:pt x="1478" y="133"/>
                    <a:pt x="3131" y="133"/>
                  </a:cubicBezTo>
                  <a:cubicBezTo>
                    <a:pt x="3765" y="133"/>
                    <a:pt x="4369" y="329"/>
                    <a:pt x="4881" y="699"/>
                  </a:cubicBezTo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5B95E11-06F1-C640-BE7D-DDC290BDE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435475"/>
              <a:ext cx="5484813" cy="414338"/>
            </a:xfrm>
            <a:custGeom>
              <a:avLst/>
              <a:gdLst>
                <a:gd name="T0" fmla="*/ 850 w 15237"/>
                <a:gd name="T1" fmla="*/ 28 h 1152"/>
                <a:gd name="T2" fmla="*/ 373 w 15237"/>
                <a:gd name="T3" fmla="*/ 120 h 1152"/>
                <a:gd name="T4" fmla="*/ 1428 w 15237"/>
                <a:gd name="T5" fmla="*/ 120 h 1152"/>
                <a:gd name="T6" fmla="*/ 1428 w 15237"/>
                <a:gd name="T7" fmla="*/ 1031 h 1152"/>
                <a:gd name="T8" fmla="*/ 3452 w 15237"/>
                <a:gd name="T9" fmla="*/ 950 h 1152"/>
                <a:gd name="T10" fmla="*/ 2637 w 15237"/>
                <a:gd name="T11" fmla="*/ 989 h 1152"/>
                <a:gd name="T12" fmla="*/ 2816 w 15237"/>
                <a:gd name="T13" fmla="*/ 43 h 1152"/>
                <a:gd name="T14" fmla="*/ 3209 w 15237"/>
                <a:gd name="T15" fmla="*/ 129 h 1152"/>
                <a:gd name="T16" fmla="*/ 2582 w 15237"/>
                <a:gd name="T17" fmla="*/ 575 h 1152"/>
                <a:gd name="T18" fmla="*/ 3132 w 15237"/>
                <a:gd name="T19" fmla="*/ 1047 h 1152"/>
                <a:gd name="T20" fmla="*/ 3949 w 15237"/>
                <a:gd name="T21" fmla="*/ 28 h 1152"/>
                <a:gd name="T22" fmla="*/ 4661 w 15237"/>
                <a:gd name="T23" fmla="*/ 28 h 1152"/>
                <a:gd name="T24" fmla="*/ 4051 w 15237"/>
                <a:gd name="T25" fmla="*/ 604 h 1152"/>
                <a:gd name="T26" fmla="*/ 5372 w 15237"/>
                <a:gd name="T27" fmla="*/ 28 h 1152"/>
                <a:gd name="T28" fmla="*/ 6276 w 15237"/>
                <a:gd name="T29" fmla="*/ 28 h 1152"/>
                <a:gd name="T30" fmla="*/ 5474 w 15237"/>
                <a:gd name="T31" fmla="*/ 1123 h 1152"/>
                <a:gd name="T32" fmla="*/ 6855 w 15237"/>
                <a:gd name="T33" fmla="*/ 345 h 1152"/>
                <a:gd name="T34" fmla="*/ 7786 w 15237"/>
                <a:gd name="T35" fmla="*/ 164 h 1152"/>
                <a:gd name="T36" fmla="*/ 7607 w 15237"/>
                <a:gd name="T37" fmla="*/ 1107 h 1152"/>
                <a:gd name="T38" fmla="*/ 6813 w 15237"/>
                <a:gd name="T39" fmla="*/ 575 h 1152"/>
                <a:gd name="T40" fmla="*/ 7186 w 15237"/>
                <a:gd name="T41" fmla="*/ 1020 h 1152"/>
                <a:gd name="T42" fmla="*/ 7842 w 15237"/>
                <a:gd name="T43" fmla="*/ 575 h 1152"/>
                <a:gd name="T44" fmla="*/ 7186 w 15237"/>
                <a:gd name="T45" fmla="*/ 130 h 1152"/>
                <a:gd name="T46" fmla="*/ 8482 w 15237"/>
                <a:gd name="T47" fmla="*/ 28 h 1152"/>
                <a:gd name="T48" fmla="*/ 8482 w 15237"/>
                <a:gd name="T49" fmla="*/ 1123 h 1152"/>
                <a:gd name="T50" fmla="*/ 9650 w 15237"/>
                <a:gd name="T51" fmla="*/ 164 h 1152"/>
                <a:gd name="T52" fmla="*/ 10582 w 15237"/>
                <a:gd name="T53" fmla="*/ 345 h 1152"/>
                <a:gd name="T54" fmla="*/ 10058 w 15237"/>
                <a:gd name="T55" fmla="*/ 1151 h 1152"/>
                <a:gd name="T56" fmla="*/ 9595 w 15237"/>
                <a:gd name="T57" fmla="*/ 575 h 1152"/>
                <a:gd name="T58" fmla="*/ 10058 w 15237"/>
                <a:gd name="T59" fmla="*/ 1057 h 1152"/>
                <a:gd name="T60" fmla="*/ 10490 w 15237"/>
                <a:gd name="T61" fmla="*/ 385 h 1152"/>
                <a:gd name="T62" fmla="*/ 9720 w 15237"/>
                <a:gd name="T63" fmla="*/ 233 h 1152"/>
                <a:gd name="T64" fmla="*/ 11865 w 15237"/>
                <a:gd name="T65" fmla="*/ 1128 h 1152"/>
                <a:gd name="T66" fmla="*/ 11090 w 15237"/>
                <a:gd name="T67" fmla="*/ 575 h 1152"/>
                <a:gd name="T68" fmla="*/ 12051 w 15237"/>
                <a:gd name="T69" fmla="*/ 152 h 1152"/>
                <a:gd name="T70" fmla="*/ 11656 w 15237"/>
                <a:gd name="T71" fmla="*/ 94 h 1152"/>
                <a:gd name="T72" fmla="*/ 11224 w 15237"/>
                <a:gd name="T73" fmla="*/ 766 h 1152"/>
                <a:gd name="T74" fmla="*/ 11962 w 15237"/>
                <a:gd name="T75" fmla="*/ 992 h 1152"/>
                <a:gd name="T76" fmla="*/ 12064 w 15237"/>
                <a:gd name="T77" fmla="*/ 1052 h 1152"/>
                <a:gd name="T78" fmla="*/ 12673 w 15237"/>
                <a:gd name="T79" fmla="*/ 1123 h 1152"/>
                <a:gd name="T80" fmla="*/ 14053 w 15237"/>
                <a:gd name="T81" fmla="*/ 120 h 1152"/>
                <a:gd name="T82" fmla="*/ 13486 w 15237"/>
                <a:gd name="T83" fmla="*/ 604 h 1152"/>
                <a:gd name="T84" fmla="*/ 13384 w 15237"/>
                <a:gd name="T85" fmla="*/ 28 h 1152"/>
                <a:gd name="T86" fmla="*/ 14985 w 15237"/>
                <a:gd name="T87" fmla="*/ 1042 h 1152"/>
                <a:gd name="T88" fmla="*/ 15047 w 15237"/>
                <a:gd name="T89" fmla="*/ 688 h 1152"/>
                <a:gd name="T90" fmla="*/ 14594 w 15237"/>
                <a:gd name="T91" fmla="*/ 430 h 1152"/>
                <a:gd name="T92" fmla="*/ 14921 w 15237"/>
                <a:gd name="T93" fmla="*/ 0 h 1152"/>
                <a:gd name="T94" fmla="*/ 14918 w 15237"/>
                <a:gd name="T95" fmla="*/ 94 h 1152"/>
                <a:gd name="T96" fmla="*/ 14714 w 15237"/>
                <a:gd name="T97" fmla="*/ 427 h 1152"/>
                <a:gd name="T98" fmla="*/ 15236 w 15237"/>
                <a:gd name="T99" fmla="*/ 843 h 1152"/>
                <a:gd name="T100" fmla="*/ 14697 w 15237"/>
                <a:gd name="T101" fmla="*/ 111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37" h="1152">
                  <a:moveTo>
                    <a:pt x="373" y="120"/>
                  </a:moveTo>
                  <a:lnTo>
                    <a:pt x="373" y="120"/>
                  </a:lnTo>
                  <a:cubicBezTo>
                    <a:pt x="0" y="120"/>
                    <a:pt x="0" y="120"/>
                    <a:pt x="0" y="12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0" y="28"/>
                    <a:pt x="850" y="28"/>
                    <a:pt x="850" y="28"/>
                  </a:cubicBezTo>
                  <a:cubicBezTo>
                    <a:pt x="850" y="120"/>
                    <a:pt x="850" y="120"/>
                    <a:pt x="850" y="120"/>
                  </a:cubicBezTo>
                  <a:cubicBezTo>
                    <a:pt x="475" y="120"/>
                    <a:pt x="475" y="120"/>
                    <a:pt x="475" y="120"/>
                  </a:cubicBezTo>
                  <a:cubicBezTo>
                    <a:pt x="475" y="1123"/>
                    <a:pt x="475" y="1123"/>
                    <a:pt x="475" y="1123"/>
                  </a:cubicBezTo>
                  <a:cubicBezTo>
                    <a:pt x="373" y="1123"/>
                    <a:pt x="373" y="1123"/>
                    <a:pt x="373" y="1123"/>
                  </a:cubicBezTo>
                  <a:lnTo>
                    <a:pt x="373" y="120"/>
                  </a:lnTo>
                  <a:close/>
                  <a:moveTo>
                    <a:pt x="1325" y="28"/>
                  </a:moveTo>
                  <a:lnTo>
                    <a:pt x="1325" y="28"/>
                  </a:lnTo>
                  <a:cubicBezTo>
                    <a:pt x="1995" y="28"/>
                    <a:pt x="1995" y="28"/>
                    <a:pt x="1995" y="28"/>
                  </a:cubicBezTo>
                  <a:cubicBezTo>
                    <a:pt x="1995" y="120"/>
                    <a:pt x="1995" y="120"/>
                    <a:pt x="1995" y="120"/>
                  </a:cubicBezTo>
                  <a:cubicBezTo>
                    <a:pt x="1428" y="120"/>
                    <a:pt x="1428" y="120"/>
                    <a:pt x="1428" y="120"/>
                  </a:cubicBezTo>
                  <a:cubicBezTo>
                    <a:pt x="1428" y="510"/>
                    <a:pt x="1428" y="510"/>
                    <a:pt x="1428" y="510"/>
                  </a:cubicBezTo>
                  <a:cubicBezTo>
                    <a:pt x="1960" y="510"/>
                    <a:pt x="1960" y="510"/>
                    <a:pt x="1960" y="510"/>
                  </a:cubicBezTo>
                  <a:cubicBezTo>
                    <a:pt x="1960" y="604"/>
                    <a:pt x="1960" y="604"/>
                    <a:pt x="1960" y="604"/>
                  </a:cubicBezTo>
                  <a:cubicBezTo>
                    <a:pt x="1428" y="604"/>
                    <a:pt x="1428" y="604"/>
                    <a:pt x="1428" y="604"/>
                  </a:cubicBezTo>
                  <a:cubicBezTo>
                    <a:pt x="1428" y="1031"/>
                    <a:pt x="1428" y="1031"/>
                    <a:pt x="1428" y="1031"/>
                  </a:cubicBezTo>
                  <a:cubicBezTo>
                    <a:pt x="2020" y="1031"/>
                    <a:pt x="2020" y="1031"/>
                    <a:pt x="2020" y="1031"/>
                  </a:cubicBezTo>
                  <a:cubicBezTo>
                    <a:pt x="2020" y="1123"/>
                    <a:pt x="2020" y="1123"/>
                    <a:pt x="2020" y="1123"/>
                  </a:cubicBezTo>
                  <a:cubicBezTo>
                    <a:pt x="1325" y="1123"/>
                    <a:pt x="1325" y="1123"/>
                    <a:pt x="1325" y="1123"/>
                  </a:cubicBezTo>
                  <a:lnTo>
                    <a:pt x="1325" y="28"/>
                  </a:lnTo>
                  <a:close/>
                  <a:moveTo>
                    <a:pt x="3452" y="950"/>
                  </a:moveTo>
                  <a:lnTo>
                    <a:pt x="3452" y="950"/>
                  </a:lnTo>
                  <a:cubicBezTo>
                    <a:pt x="3400" y="1022"/>
                    <a:pt x="3338" y="1072"/>
                    <a:pt x="3269" y="1104"/>
                  </a:cubicBezTo>
                  <a:cubicBezTo>
                    <a:pt x="3201" y="1134"/>
                    <a:pt x="3126" y="1151"/>
                    <a:pt x="3045" y="1151"/>
                  </a:cubicBezTo>
                  <a:cubicBezTo>
                    <a:pt x="2962" y="1151"/>
                    <a:pt x="2886" y="1136"/>
                    <a:pt x="2816" y="1107"/>
                  </a:cubicBezTo>
                  <a:cubicBezTo>
                    <a:pt x="2748" y="1079"/>
                    <a:pt x="2687" y="1041"/>
                    <a:pt x="2637" y="989"/>
                  </a:cubicBezTo>
                  <a:cubicBezTo>
                    <a:pt x="2589" y="938"/>
                    <a:pt x="2550" y="877"/>
                    <a:pt x="2522" y="806"/>
                  </a:cubicBezTo>
                  <a:cubicBezTo>
                    <a:pt x="2495" y="736"/>
                    <a:pt x="2480" y="659"/>
                    <a:pt x="2480" y="575"/>
                  </a:cubicBezTo>
                  <a:cubicBezTo>
                    <a:pt x="2480" y="492"/>
                    <a:pt x="2495" y="415"/>
                    <a:pt x="2522" y="345"/>
                  </a:cubicBezTo>
                  <a:cubicBezTo>
                    <a:pt x="2550" y="274"/>
                    <a:pt x="2589" y="214"/>
                    <a:pt x="2637" y="164"/>
                  </a:cubicBezTo>
                  <a:cubicBezTo>
                    <a:pt x="2687" y="112"/>
                    <a:pt x="2748" y="74"/>
                    <a:pt x="2816" y="43"/>
                  </a:cubicBezTo>
                  <a:cubicBezTo>
                    <a:pt x="2886" y="15"/>
                    <a:pt x="2962" y="0"/>
                    <a:pt x="3045" y="0"/>
                  </a:cubicBezTo>
                  <a:cubicBezTo>
                    <a:pt x="3121" y="0"/>
                    <a:pt x="3189" y="13"/>
                    <a:pt x="3254" y="40"/>
                  </a:cubicBezTo>
                  <a:cubicBezTo>
                    <a:pt x="3318" y="67"/>
                    <a:pt x="3375" y="110"/>
                    <a:pt x="3423" y="172"/>
                  </a:cubicBezTo>
                  <a:cubicBezTo>
                    <a:pt x="3340" y="243"/>
                    <a:pt x="3340" y="243"/>
                    <a:pt x="3340" y="243"/>
                  </a:cubicBezTo>
                  <a:cubicBezTo>
                    <a:pt x="3305" y="191"/>
                    <a:pt x="3261" y="152"/>
                    <a:pt x="3209" y="129"/>
                  </a:cubicBezTo>
                  <a:cubicBezTo>
                    <a:pt x="3156" y="105"/>
                    <a:pt x="3102" y="94"/>
                    <a:pt x="3045" y="94"/>
                  </a:cubicBezTo>
                  <a:cubicBezTo>
                    <a:pt x="2975" y="94"/>
                    <a:pt x="2911" y="105"/>
                    <a:pt x="2853" y="130"/>
                  </a:cubicBezTo>
                  <a:cubicBezTo>
                    <a:pt x="2796" y="156"/>
                    <a:pt x="2748" y="189"/>
                    <a:pt x="2707" y="233"/>
                  </a:cubicBezTo>
                  <a:cubicBezTo>
                    <a:pt x="2667" y="276"/>
                    <a:pt x="2637" y="326"/>
                    <a:pt x="2615" y="385"/>
                  </a:cubicBezTo>
                  <a:cubicBezTo>
                    <a:pt x="2594" y="445"/>
                    <a:pt x="2582" y="507"/>
                    <a:pt x="2582" y="575"/>
                  </a:cubicBezTo>
                  <a:cubicBezTo>
                    <a:pt x="2582" y="644"/>
                    <a:pt x="2594" y="708"/>
                    <a:pt x="2615" y="766"/>
                  </a:cubicBezTo>
                  <a:cubicBezTo>
                    <a:pt x="2637" y="825"/>
                    <a:pt x="2667" y="875"/>
                    <a:pt x="2707" y="918"/>
                  </a:cubicBezTo>
                  <a:cubicBezTo>
                    <a:pt x="2748" y="962"/>
                    <a:pt x="2796" y="995"/>
                    <a:pt x="2853" y="1020"/>
                  </a:cubicBezTo>
                  <a:cubicBezTo>
                    <a:pt x="2911" y="1046"/>
                    <a:pt x="2975" y="1057"/>
                    <a:pt x="3045" y="1057"/>
                  </a:cubicBezTo>
                  <a:cubicBezTo>
                    <a:pt x="3074" y="1057"/>
                    <a:pt x="3102" y="1054"/>
                    <a:pt x="3132" y="1047"/>
                  </a:cubicBezTo>
                  <a:cubicBezTo>
                    <a:pt x="3162" y="1041"/>
                    <a:pt x="3191" y="1031"/>
                    <a:pt x="3219" y="1017"/>
                  </a:cubicBezTo>
                  <a:cubicBezTo>
                    <a:pt x="3248" y="1002"/>
                    <a:pt x="3274" y="985"/>
                    <a:pt x="3301" y="964"/>
                  </a:cubicBezTo>
                  <a:cubicBezTo>
                    <a:pt x="3326" y="944"/>
                    <a:pt x="3350" y="917"/>
                    <a:pt x="3368" y="888"/>
                  </a:cubicBezTo>
                  <a:lnTo>
                    <a:pt x="3452" y="950"/>
                  </a:lnTo>
                  <a:close/>
                  <a:moveTo>
                    <a:pt x="3949" y="28"/>
                  </a:moveTo>
                  <a:lnTo>
                    <a:pt x="3949" y="28"/>
                  </a:lnTo>
                  <a:cubicBezTo>
                    <a:pt x="4051" y="28"/>
                    <a:pt x="4051" y="28"/>
                    <a:pt x="4051" y="28"/>
                  </a:cubicBezTo>
                  <a:cubicBezTo>
                    <a:pt x="4051" y="510"/>
                    <a:pt x="4051" y="510"/>
                    <a:pt x="4051" y="510"/>
                  </a:cubicBezTo>
                  <a:cubicBezTo>
                    <a:pt x="4661" y="510"/>
                    <a:pt x="4661" y="510"/>
                    <a:pt x="4661" y="510"/>
                  </a:cubicBezTo>
                  <a:cubicBezTo>
                    <a:pt x="4661" y="28"/>
                    <a:pt x="4661" y="28"/>
                    <a:pt x="4661" y="28"/>
                  </a:cubicBezTo>
                  <a:cubicBezTo>
                    <a:pt x="4763" y="28"/>
                    <a:pt x="4763" y="28"/>
                    <a:pt x="4763" y="28"/>
                  </a:cubicBezTo>
                  <a:cubicBezTo>
                    <a:pt x="4763" y="1123"/>
                    <a:pt x="4763" y="1123"/>
                    <a:pt x="4763" y="1123"/>
                  </a:cubicBezTo>
                  <a:cubicBezTo>
                    <a:pt x="4661" y="1123"/>
                    <a:pt x="4661" y="1123"/>
                    <a:pt x="4661" y="1123"/>
                  </a:cubicBezTo>
                  <a:cubicBezTo>
                    <a:pt x="4661" y="604"/>
                    <a:pt x="4661" y="604"/>
                    <a:pt x="4661" y="604"/>
                  </a:cubicBezTo>
                  <a:cubicBezTo>
                    <a:pt x="4051" y="604"/>
                    <a:pt x="4051" y="604"/>
                    <a:pt x="4051" y="604"/>
                  </a:cubicBezTo>
                  <a:cubicBezTo>
                    <a:pt x="4051" y="1123"/>
                    <a:pt x="4051" y="1123"/>
                    <a:pt x="4051" y="1123"/>
                  </a:cubicBezTo>
                  <a:cubicBezTo>
                    <a:pt x="3949" y="1123"/>
                    <a:pt x="3949" y="1123"/>
                    <a:pt x="3949" y="1123"/>
                  </a:cubicBezTo>
                  <a:lnTo>
                    <a:pt x="3949" y="28"/>
                  </a:lnTo>
                  <a:close/>
                  <a:moveTo>
                    <a:pt x="5372" y="28"/>
                  </a:moveTo>
                  <a:lnTo>
                    <a:pt x="5372" y="28"/>
                  </a:lnTo>
                  <a:cubicBezTo>
                    <a:pt x="5504" y="28"/>
                    <a:pt x="5504" y="28"/>
                    <a:pt x="5504" y="28"/>
                  </a:cubicBezTo>
                  <a:cubicBezTo>
                    <a:pt x="6170" y="987"/>
                    <a:pt x="6170" y="987"/>
                    <a:pt x="6170" y="987"/>
                  </a:cubicBezTo>
                  <a:cubicBezTo>
                    <a:pt x="6174" y="987"/>
                    <a:pt x="6174" y="987"/>
                    <a:pt x="6174" y="987"/>
                  </a:cubicBezTo>
                  <a:cubicBezTo>
                    <a:pt x="6174" y="28"/>
                    <a:pt x="6174" y="28"/>
                    <a:pt x="6174" y="28"/>
                  </a:cubicBezTo>
                  <a:cubicBezTo>
                    <a:pt x="6276" y="28"/>
                    <a:pt x="6276" y="28"/>
                    <a:pt x="6276" y="28"/>
                  </a:cubicBezTo>
                  <a:cubicBezTo>
                    <a:pt x="6276" y="1123"/>
                    <a:pt x="6276" y="1123"/>
                    <a:pt x="6276" y="1123"/>
                  </a:cubicBezTo>
                  <a:cubicBezTo>
                    <a:pt x="6144" y="1123"/>
                    <a:pt x="6144" y="1123"/>
                    <a:pt x="6144" y="1123"/>
                  </a:cubicBezTo>
                  <a:cubicBezTo>
                    <a:pt x="5478" y="164"/>
                    <a:pt x="5478" y="164"/>
                    <a:pt x="5478" y="164"/>
                  </a:cubicBezTo>
                  <a:cubicBezTo>
                    <a:pt x="5474" y="164"/>
                    <a:pt x="5474" y="164"/>
                    <a:pt x="5474" y="164"/>
                  </a:cubicBezTo>
                  <a:cubicBezTo>
                    <a:pt x="5474" y="1123"/>
                    <a:pt x="5474" y="1123"/>
                    <a:pt x="5474" y="1123"/>
                  </a:cubicBezTo>
                  <a:cubicBezTo>
                    <a:pt x="5372" y="1123"/>
                    <a:pt x="5372" y="1123"/>
                    <a:pt x="5372" y="1123"/>
                  </a:cubicBezTo>
                  <a:lnTo>
                    <a:pt x="5372" y="28"/>
                  </a:lnTo>
                  <a:close/>
                  <a:moveTo>
                    <a:pt x="6813" y="575"/>
                  </a:moveTo>
                  <a:lnTo>
                    <a:pt x="6813" y="575"/>
                  </a:lnTo>
                  <a:cubicBezTo>
                    <a:pt x="6813" y="492"/>
                    <a:pt x="6828" y="415"/>
                    <a:pt x="6855" y="345"/>
                  </a:cubicBezTo>
                  <a:cubicBezTo>
                    <a:pt x="6883" y="274"/>
                    <a:pt x="6921" y="214"/>
                    <a:pt x="6970" y="164"/>
                  </a:cubicBezTo>
                  <a:cubicBezTo>
                    <a:pt x="7020" y="112"/>
                    <a:pt x="7080" y="74"/>
                    <a:pt x="7149" y="43"/>
                  </a:cubicBezTo>
                  <a:cubicBezTo>
                    <a:pt x="7219" y="15"/>
                    <a:pt x="7295" y="0"/>
                    <a:pt x="7378" y="0"/>
                  </a:cubicBezTo>
                  <a:cubicBezTo>
                    <a:pt x="7462" y="0"/>
                    <a:pt x="7539" y="15"/>
                    <a:pt x="7607" y="43"/>
                  </a:cubicBezTo>
                  <a:cubicBezTo>
                    <a:pt x="7678" y="74"/>
                    <a:pt x="7738" y="112"/>
                    <a:pt x="7786" y="164"/>
                  </a:cubicBezTo>
                  <a:cubicBezTo>
                    <a:pt x="7837" y="214"/>
                    <a:pt x="7875" y="274"/>
                    <a:pt x="7902" y="345"/>
                  </a:cubicBezTo>
                  <a:cubicBezTo>
                    <a:pt x="7930" y="415"/>
                    <a:pt x="7944" y="492"/>
                    <a:pt x="7944" y="575"/>
                  </a:cubicBezTo>
                  <a:cubicBezTo>
                    <a:pt x="7944" y="659"/>
                    <a:pt x="7930" y="736"/>
                    <a:pt x="7902" y="806"/>
                  </a:cubicBezTo>
                  <a:cubicBezTo>
                    <a:pt x="7875" y="877"/>
                    <a:pt x="7837" y="938"/>
                    <a:pt x="7786" y="989"/>
                  </a:cubicBezTo>
                  <a:cubicBezTo>
                    <a:pt x="7738" y="1041"/>
                    <a:pt x="7678" y="1079"/>
                    <a:pt x="7607" y="1107"/>
                  </a:cubicBezTo>
                  <a:cubicBezTo>
                    <a:pt x="7539" y="1136"/>
                    <a:pt x="7462" y="1151"/>
                    <a:pt x="7378" y="1151"/>
                  </a:cubicBezTo>
                  <a:cubicBezTo>
                    <a:pt x="7295" y="1151"/>
                    <a:pt x="7219" y="1136"/>
                    <a:pt x="7149" y="1107"/>
                  </a:cubicBezTo>
                  <a:cubicBezTo>
                    <a:pt x="7080" y="1079"/>
                    <a:pt x="7020" y="1041"/>
                    <a:pt x="6970" y="989"/>
                  </a:cubicBezTo>
                  <a:cubicBezTo>
                    <a:pt x="6921" y="938"/>
                    <a:pt x="6883" y="877"/>
                    <a:pt x="6855" y="806"/>
                  </a:cubicBezTo>
                  <a:cubicBezTo>
                    <a:pt x="6828" y="736"/>
                    <a:pt x="6813" y="659"/>
                    <a:pt x="6813" y="575"/>
                  </a:cubicBezTo>
                  <a:close/>
                  <a:moveTo>
                    <a:pt x="6915" y="575"/>
                  </a:moveTo>
                  <a:lnTo>
                    <a:pt x="6915" y="575"/>
                  </a:lnTo>
                  <a:cubicBezTo>
                    <a:pt x="6915" y="644"/>
                    <a:pt x="6926" y="708"/>
                    <a:pt x="6948" y="766"/>
                  </a:cubicBezTo>
                  <a:cubicBezTo>
                    <a:pt x="6970" y="825"/>
                    <a:pt x="7000" y="875"/>
                    <a:pt x="7040" y="918"/>
                  </a:cubicBezTo>
                  <a:cubicBezTo>
                    <a:pt x="7080" y="962"/>
                    <a:pt x="7129" y="995"/>
                    <a:pt x="7186" y="1020"/>
                  </a:cubicBezTo>
                  <a:cubicBezTo>
                    <a:pt x="7243" y="1046"/>
                    <a:pt x="7308" y="1057"/>
                    <a:pt x="7378" y="1057"/>
                  </a:cubicBezTo>
                  <a:cubicBezTo>
                    <a:pt x="7450" y="1057"/>
                    <a:pt x="7514" y="1046"/>
                    <a:pt x="7571" y="1020"/>
                  </a:cubicBezTo>
                  <a:cubicBezTo>
                    <a:pt x="7629" y="995"/>
                    <a:pt x="7678" y="962"/>
                    <a:pt x="7718" y="918"/>
                  </a:cubicBezTo>
                  <a:cubicBezTo>
                    <a:pt x="7758" y="875"/>
                    <a:pt x="7788" y="825"/>
                    <a:pt x="7810" y="766"/>
                  </a:cubicBezTo>
                  <a:cubicBezTo>
                    <a:pt x="7832" y="708"/>
                    <a:pt x="7842" y="644"/>
                    <a:pt x="7842" y="575"/>
                  </a:cubicBezTo>
                  <a:cubicBezTo>
                    <a:pt x="7842" y="507"/>
                    <a:pt x="7832" y="445"/>
                    <a:pt x="7810" y="385"/>
                  </a:cubicBezTo>
                  <a:cubicBezTo>
                    <a:pt x="7788" y="326"/>
                    <a:pt x="7758" y="276"/>
                    <a:pt x="7718" y="233"/>
                  </a:cubicBezTo>
                  <a:cubicBezTo>
                    <a:pt x="7678" y="189"/>
                    <a:pt x="7629" y="156"/>
                    <a:pt x="7571" y="130"/>
                  </a:cubicBezTo>
                  <a:cubicBezTo>
                    <a:pt x="7514" y="105"/>
                    <a:pt x="7450" y="94"/>
                    <a:pt x="7378" y="94"/>
                  </a:cubicBezTo>
                  <a:cubicBezTo>
                    <a:pt x="7308" y="94"/>
                    <a:pt x="7243" y="105"/>
                    <a:pt x="7186" y="130"/>
                  </a:cubicBezTo>
                  <a:cubicBezTo>
                    <a:pt x="7129" y="156"/>
                    <a:pt x="7080" y="189"/>
                    <a:pt x="7040" y="233"/>
                  </a:cubicBezTo>
                  <a:cubicBezTo>
                    <a:pt x="7000" y="276"/>
                    <a:pt x="6970" y="326"/>
                    <a:pt x="6948" y="385"/>
                  </a:cubicBezTo>
                  <a:cubicBezTo>
                    <a:pt x="6926" y="445"/>
                    <a:pt x="6915" y="507"/>
                    <a:pt x="6915" y="575"/>
                  </a:cubicBezTo>
                  <a:close/>
                  <a:moveTo>
                    <a:pt x="8482" y="28"/>
                  </a:moveTo>
                  <a:lnTo>
                    <a:pt x="8482" y="28"/>
                  </a:lnTo>
                  <a:cubicBezTo>
                    <a:pt x="8584" y="28"/>
                    <a:pt x="8584" y="28"/>
                    <a:pt x="8584" y="28"/>
                  </a:cubicBezTo>
                  <a:cubicBezTo>
                    <a:pt x="8584" y="1031"/>
                    <a:pt x="8584" y="1031"/>
                    <a:pt x="8584" y="1031"/>
                  </a:cubicBezTo>
                  <a:cubicBezTo>
                    <a:pt x="9095" y="1031"/>
                    <a:pt x="9095" y="1031"/>
                    <a:pt x="9095" y="1031"/>
                  </a:cubicBezTo>
                  <a:cubicBezTo>
                    <a:pt x="9095" y="1123"/>
                    <a:pt x="9095" y="1123"/>
                    <a:pt x="9095" y="1123"/>
                  </a:cubicBezTo>
                  <a:cubicBezTo>
                    <a:pt x="8482" y="1123"/>
                    <a:pt x="8482" y="1123"/>
                    <a:pt x="8482" y="1123"/>
                  </a:cubicBezTo>
                  <a:lnTo>
                    <a:pt x="8482" y="28"/>
                  </a:lnTo>
                  <a:close/>
                  <a:moveTo>
                    <a:pt x="9493" y="575"/>
                  </a:moveTo>
                  <a:lnTo>
                    <a:pt x="9493" y="575"/>
                  </a:lnTo>
                  <a:cubicBezTo>
                    <a:pt x="9493" y="492"/>
                    <a:pt x="9506" y="415"/>
                    <a:pt x="9535" y="345"/>
                  </a:cubicBezTo>
                  <a:cubicBezTo>
                    <a:pt x="9561" y="274"/>
                    <a:pt x="9602" y="214"/>
                    <a:pt x="9650" y="164"/>
                  </a:cubicBezTo>
                  <a:cubicBezTo>
                    <a:pt x="9700" y="112"/>
                    <a:pt x="9759" y="74"/>
                    <a:pt x="9829" y="43"/>
                  </a:cubicBezTo>
                  <a:cubicBezTo>
                    <a:pt x="9898" y="15"/>
                    <a:pt x="9975" y="0"/>
                    <a:pt x="10058" y="0"/>
                  </a:cubicBezTo>
                  <a:cubicBezTo>
                    <a:pt x="10142" y="0"/>
                    <a:pt x="10219" y="15"/>
                    <a:pt x="10287" y="43"/>
                  </a:cubicBezTo>
                  <a:cubicBezTo>
                    <a:pt x="10358" y="74"/>
                    <a:pt x="10416" y="112"/>
                    <a:pt x="10466" y="164"/>
                  </a:cubicBezTo>
                  <a:cubicBezTo>
                    <a:pt x="10515" y="214"/>
                    <a:pt x="10553" y="274"/>
                    <a:pt x="10582" y="345"/>
                  </a:cubicBezTo>
                  <a:cubicBezTo>
                    <a:pt x="10610" y="415"/>
                    <a:pt x="10624" y="492"/>
                    <a:pt x="10624" y="575"/>
                  </a:cubicBezTo>
                  <a:cubicBezTo>
                    <a:pt x="10624" y="659"/>
                    <a:pt x="10610" y="736"/>
                    <a:pt x="10582" y="806"/>
                  </a:cubicBezTo>
                  <a:cubicBezTo>
                    <a:pt x="10553" y="877"/>
                    <a:pt x="10515" y="938"/>
                    <a:pt x="10466" y="989"/>
                  </a:cubicBezTo>
                  <a:cubicBezTo>
                    <a:pt x="10416" y="1041"/>
                    <a:pt x="10358" y="1079"/>
                    <a:pt x="10287" y="1107"/>
                  </a:cubicBezTo>
                  <a:cubicBezTo>
                    <a:pt x="10219" y="1136"/>
                    <a:pt x="10142" y="1151"/>
                    <a:pt x="10058" y="1151"/>
                  </a:cubicBezTo>
                  <a:cubicBezTo>
                    <a:pt x="9975" y="1151"/>
                    <a:pt x="9898" y="1136"/>
                    <a:pt x="9829" y="1107"/>
                  </a:cubicBezTo>
                  <a:cubicBezTo>
                    <a:pt x="9759" y="1079"/>
                    <a:pt x="9700" y="1041"/>
                    <a:pt x="9650" y="989"/>
                  </a:cubicBezTo>
                  <a:cubicBezTo>
                    <a:pt x="9602" y="938"/>
                    <a:pt x="9561" y="877"/>
                    <a:pt x="9535" y="806"/>
                  </a:cubicBezTo>
                  <a:cubicBezTo>
                    <a:pt x="9506" y="736"/>
                    <a:pt x="9493" y="659"/>
                    <a:pt x="9493" y="575"/>
                  </a:cubicBezTo>
                  <a:close/>
                  <a:moveTo>
                    <a:pt x="9595" y="575"/>
                  </a:moveTo>
                  <a:lnTo>
                    <a:pt x="9595" y="575"/>
                  </a:lnTo>
                  <a:cubicBezTo>
                    <a:pt x="9595" y="644"/>
                    <a:pt x="9605" y="708"/>
                    <a:pt x="9627" y="766"/>
                  </a:cubicBezTo>
                  <a:cubicBezTo>
                    <a:pt x="9648" y="825"/>
                    <a:pt x="9680" y="875"/>
                    <a:pt x="9720" y="918"/>
                  </a:cubicBezTo>
                  <a:cubicBezTo>
                    <a:pt x="9760" y="962"/>
                    <a:pt x="9809" y="995"/>
                    <a:pt x="9866" y="1020"/>
                  </a:cubicBezTo>
                  <a:cubicBezTo>
                    <a:pt x="9923" y="1046"/>
                    <a:pt x="9986" y="1057"/>
                    <a:pt x="10058" y="1057"/>
                  </a:cubicBezTo>
                  <a:cubicBezTo>
                    <a:pt x="10128" y="1057"/>
                    <a:pt x="10194" y="1046"/>
                    <a:pt x="10251" y="1020"/>
                  </a:cubicBezTo>
                  <a:cubicBezTo>
                    <a:pt x="10307" y="995"/>
                    <a:pt x="10356" y="962"/>
                    <a:pt x="10396" y="918"/>
                  </a:cubicBezTo>
                  <a:cubicBezTo>
                    <a:pt x="10436" y="875"/>
                    <a:pt x="10468" y="825"/>
                    <a:pt x="10490" y="766"/>
                  </a:cubicBezTo>
                  <a:cubicBezTo>
                    <a:pt x="10512" y="708"/>
                    <a:pt x="10522" y="644"/>
                    <a:pt x="10522" y="575"/>
                  </a:cubicBezTo>
                  <a:cubicBezTo>
                    <a:pt x="10522" y="507"/>
                    <a:pt x="10512" y="445"/>
                    <a:pt x="10490" y="385"/>
                  </a:cubicBezTo>
                  <a:cubicBezTo>
                    <a:pt x="10468" y="326"/>
                    <a:pt x="10436" y="276"/>
                    <a:pt x="10396" y="233"/>
                  </a:cubicBezTo>
                  <a:cubicBezTo>
                    <a:pt x="10356" y="189"/>
                    <a:pt x="10307" y="156"/>
                    <a:pt x="10251" y="130"/>
                  </a:cubicBezTo>
                  <a:cubicBezTo>
                    <a:pt x="10194" y="105"/>
                    <a:pt x="10128" y="94"/>
                    <a:pt x="10058" y="94"/>
                  </a:cubicBezTo>
                  <a:cubicBezTo>
                    <a:pt x="9986" y="94"/>
                    <a:pt x="9923" y="105"/>
                    <a:pt x="9866" y="130"/>
                  </a:cubicBezTo>
                  <a:cubicBezTo>
                    <a:pt x="9809" y="156"/>
                    <a:pt x="9760" y="189"/>
                    <a:pt x="9720" y="233"/>
                  </a:cubicBezTo>
                  <a:cubicBezTo>
                    <a:pt x="9680" y="276"/>
                    <a:pt x="9648" y="326"/>
                    <a:pt x="9627" y="385"/>
                  </a:cubicBezTo>
                  <a:cubicBezTo>
                    <a:pt x="9605" y="445"/>
                    <a:pt x="9595" y="507"/>
                    <a:pt x="9595" y="575"/>
                  </a:cubicBezTo>
                  <a:close/>
                  <a:moveTo>
                    <a:pt x="12064" y="1052"/>
                  </a:moveTo>
                  <a:lnTo>
                    <a:pt x="12064" y="1052"/>
                  </a:lnTo>
                  <a:cubicBezTo>
                    <a:pt x="12000" y="1087"/>
                    <a:pt x="11934" y="1112"/>
                    <a:pt x="11865" y="1128"/>
                  </a:cubicBezTo>
                  <a:cubicBezTo>
                    <a:pt x="11796" y="1143"/>
                    <a:pt x="11728" y="1151"/>
                    <a:pt x="11656" y="1151"/>
                  </a:cubicBezTo>
                  <a:cubicBezTo>
                    <a:pt x="11572" y="1151"/>
                    <a:pt x="11497" y="1136"/>
                    <a:pt x="11427" y="1107"/>
                  </a:cubicBezTo>
                  <a:cubicBezTo>
                    <a:pt x="11356" y="1079"/>
                    <a:pt x="11298" y="1041"/>
                    <a:pt x="11248" y="989"/>
                  </a:cubicBezTo>
                  <a:cubicBezTo>
                    <a:pt x="11199" y="938"/>
                    <a:pt x="11161" y="877"/>
                    <a:pt x="11132" y="806"/>
                  </a:cubicBezTo>
                  <a:cubicBezTo>
                    <a:pt x="11104" y="736"/>
                    <a:pt x="11090" y="659"/>
                    <a:pt x="11090" y="575"/>
                  </a:cubicBezTo>
                  <a:cubicBezTo>
                    <a:pt x="11090" y="492"/>
                    <a:pt x="11104" y="415"/>
                    <a:pt x="11132" y="345"/>
                  </a:cubicBezTo>
                  <a:cubicBezTo>
                    <a:pt x="11161" y="274"/>
                    <a:pt x="11199" y="214"/>
                    <a:pt x="11248" y="164"/>
                  </a:cubicBezTo>
                  <a:cubicBezTo>
                    <a:pt x="11298" y="112"/>
                    <a:pt x="11356" y="74"/>
                    <a:pt x="11427" y="43"/>
                  </a:cubicBezTo>
                  <a:cubicBezTo>
                    <a:pt x="11497" y="15"/>
                    <a:pt x="11572" y="0"/>
                    <a:pt x="11656" y="0"/>
                  </a:cubicBezTo>
                  <a:cubicBezTo>
                    <a:pt x="11818" y="0"/>
                    <a:pt x="11950" y="52"/>
                    <a:pt x="12051" y="152"/>
                  </a:cubicBezTo>
                  <a:cubicBezTo>
                    <a:pt x="11975" y="229"/>
                    <a:pt x="11975" y="229"/>
                    <a:pt x="11975" y="229"/>
                  </a:cubicBezTo>
                  <a:cubicBezTo>
                    <a:pt x="11959" y="209"/>
                    <a:pt x="11939" y="192"/>
                    <a:pt x="11915" y="174"/>
                  </a:cubicBezTo>
                  <a:cubicBezTo>
                    <a:pt x="11890" y="157"/>
                    <a:pt x="11865" y="144"/>
                    <a:pt x="11837" y="130"/>
                  </a:cubicBezTo>
                  <a:cubicBezTo>
                    <a:pt x="11808" y="119"/>
                    <a:pt x="11778" y="110"/>
                    <a:pt x="11748" y="104"/>
                  </a:cubicBezTo>
                  <a:cubicBezTo>
                    <a:pt x="11716" y="97"/>
                    <a:pt x="11686" y="94"/>
                    <a:pt x="11656" y="94"/>
                  </a:cubicBezTo>
                  <a:cubicBezTo>
                    <a:pt x="11586" y="94"/>
                    <a:pt x="11520" y="105"/>
                    <a:pt x="11463" y="130"/>
                  </a:cubicBezTo>
                  <a:cubicBezTo>
                    <a:pt x="11407" y="156"/>
                    <a:pt x="11358" y="189"/>
                    <a:pt x="11318" y="233"/>
                  </a:cubicBezTo>
                  <a:cubicBezTo>
                    <a:pt x="11278" y="276"/>
                    <a:pt x="11246" y="326"/>
                    <a:pt x="11224" y="385"/>
                  </a:cubicBezTo>
                  <a:cubicBezTo>
                    <a:pt x="11202" y="445"/>
                    <a:pt x="11192" y="507"/>
                    <a:pt x="11192" y="575"/>
                  </a:cubicBezTo>
                  <a:cubicBezTo>
                    <a:pt x="11192" y="644"/>
                    <a:pt x="11202" y="708"/>
                    <a:pt x="11224" y="766"/>
                  </a:cubicBezTo>
                  <a:cubicBezTo>
                    <a:pt x="11246" y="825"/>
                    <a:pt x="11278" y="875"/>
                    <a:pt x="11318" y="918"/>
                  </a:cubicBezTo>
                  <a:cubicBezTo>
                    <a:pt x="11358" y="962"/>
                    <a:pt x="11407" y="995"/>
                    <a:pt x="11463" y="1020"/>
                  </a:cubicBezTo>
                  <a:cubicBezTo>
                    <a:pt x="11520" y="1046"/>
                    <a:pt x="11586" y="1057"/>
                    <a:pt x="11656" y="1057"/>
                  </a:cubicBezTo>
                  <a:cubicBezTo>
                    <a:pt x="11714" y="1057"/>
                    <a:pt x="11770" y="1052"/>
                    <a:pt x="11822" y="1044"/>
                  </a:cubicBezTo>
                  <a:cubicBezTo>
                    <a:pt x="11873" y="1034"/>
                    <a:pt x="11920" y="1017"/>
                    <a:pt x="11962" y="992"/>
                  </a:cubicBezTo>
                  <a:cubicBezTo>
                    <a:pt x="11962" y="626"/>
                    <a:pt x="11962" y="626"/>
                    <a:pt x="11962" y="626"/>
                  </a:cubicBezTo>
                  <a:cubicBezTo>
                    <a:pt x="11699" y="626"/>
                    <a:pt x="11699" y="626"/>
                    <a:pt x="11699" y="626"/>
                  </a:cubicBezTo>
                  <a:cubicBezTo>
                    <a:pt x="11699" y="532"/>
                    <a:pt x="11699" y="532"/>
                    <a:pt x="11699" y="532"/>
                  </a:cubicBezTo>
                  <a:cubicBezTo>
                    <a:pt x="12064" y="532"/>
                    <a:pt x="12064" y="532"/>
                    <a:pt x="12064" y="532"/>
                  </a:cubicBezTo>
                  <a:lnTo>
                    <a:pt x="12064" y="1052"/>
                  </a:lnTo>
                  <a:close/>
                  <a:moveTo>
                    <a:pt x="12673" y="28"/>
                  </a:moveTo>
                  <a:lnTo>
                    <a:pt x="12673" y="28"/>
                  </a:lnTo>
                  <a:cubicBezTo>
                    <a:pt x="12775" y="28"/>
                    <a:pt x="12775" y="28"/>
                    <a:pt x="12775" y="28"/>
                  </a:cubicBezTo>
                  <a:cubicBezTo>
                    <a:pt x="12775" y="1123"/>
                    <a:pt x="12775" y="1123"/>
                    <a:pt x="12775" y="1123"/>
                  </a:cubicBezTo>
                  <a:cubicBezTo>
                    <a:pt x="12673" y="1123"/>
                    <a:pt x="12673" y="1123"/>
                    <a:pt x="12673" y="1123"/>
                  </a:cubicBezTo>
                  <a:lnTo>
                    <a:pt x="12673" y="28"/>
                  </a:lnTo>
                  <a:close/>
                  <a:moveTo>
                    <a:pt x="13384" y="28"/>
                  </a:moveTo>
                  <a:lnTo>
                    <a:pt x="13384" y="28"/>
                  </a:lnTo>
                  <a:cubicBezTo>
                    <a:pt x="14053" y="28"/>
                    <a:pt x="14053" y="28"/>
                    <a:pt x="14053" y="28"/>
                  </a:cubicBezTo>
                  <a:cubicBezTo>
                    <a:pt x="14053" y="120"/>
                    <a:pt x="14053" y="120"/>
                    <a:pt x="14053" y="120"/>
                  </a:cubicBezTo>
                  <a:cubicBezTo>
                    <a:pt x="13486" y="120"/>
                    <a:pt x="13486" y="120"/>
                    <a:pt x="13486" y="120"/>
                  </a:cubicBezTo>
                  <a:cubicBezTo>
                    <a:pt x="13486" y="510"/>
                    <a:pt x="13486" y="510"/>
                    <a:pt x="13486" y="510"/>
                  </a:cubicBezTo>
                  <a:cubicBezTo>
                    <a:pt x="14016" y="510"/>
                    <a:pt x="14016" y="510"/>
                    <a:pt x="14016" y="510"/>
                  </a:cubicBezTo>
                  <a:cubicBezTo>
                    <a:pt x="14016" y="604"/>
                    <a:pt x="14016" y="604"/>
                    <a:pt x="14016" y="604"/>
                  </a:cubicBezTo>
                  <a:cubicBezTo>
                    <a:pt x="13486" y="604"/>
                    <a:pt x="13486" y="604"/>
                    <a:pt x="13486" y="604"/>
                  </a:cubicBezTo>
                  <a:cubicBezTo>
                    <a:pt x="13486" y="1031"/>
                    <a:pt x="13486" y="1031"/>
                    <a:pt x="13486" y="1031"/>
                  </a:cubicBezTo>
                  <a:cubicBezTo>
                    <a:pt x="14077" y="1031"/>
                    <a:pt x="14077" y="1031"/>
                    <a:pt x="14077" y="1031"/>
                  </a:cubicBezTo>
                  <a:cubicBezTo>
                    <a:pt x="14077" y="1123"/>
                    <a:pt x="14077" y="1123"/>
                    <a:pt x="14077" y="1123"/>
                  </a:cubicBezTo>
                  <a:cubicBezTo>
                    <a:pt x="13384" y="1123"/>
                    <a:pt x="13384" y="1123"/>
                    <a:pt x="13384" y="1123"/>
                  </a:cubicBezTo>
                  <a:lnTo>
                    <a:pt x="13384" y="28"/>
                  </a:lnTo>
                  <a:close/>
                  <a:moveTo>
                    <a:pt x="14639" y="920"/>
                  </a:moveTo>
                  <a:lnTo>
                    <a:pt x="14639" y="920"/>
                  </a:lnTo>
                  <a:cubicBezTo>
                    <a:pt x="14665" y="967"/>
                    <a:pt x="14701" y="1000"/>
                    <a:pt x="14742" y="1024"/>
                  </a:cubicBezTo>
                  <a:cubicBezTo>
                    <a:pt x="14786" y="1046"/>
                    <a:pt x="14834" y="1057"/>
                    <a:pt x="14888" y="1057"/>
                  </a:cubicBezTo>
                  <a:cubicBezTo>
                    <a:pt x="14923" y="1057"/>
                    <a:pt x="14955" y="1052"/>
                    <a:pt x="14985" y="1042"/>
                  </a:cubicBezTo>
                  <a:cubicBezTo>
                    <a:pt x="15015" y="1032"/>
                    <a:pt x="15040" y="1017"/>
                    <a:pt x="15062" y="999"/>
                  </a:cubicBezTo>
                  <a:cubicBezTo>
                    <a:pt x="15085" y="980"/>
                    <a:pt x="15102" y="959"/>
                    <a:pt x="15115" y="932"/>
                  </a:cubicBezTo>
                  <a:cubicBezTo>
                    <a:pt x="15127" y="905"/>
                    <a:pt x="15134" y="877"/>
                    <a:pt x="15134" y="843"/>
                  </a:cubicBezTo>
                  <a:cubicBezTo>
                    <a:pt x="15134" y="805"/>
                    <a:pt x="15127" y="773"/>
                    <a:pt x="15110" y="749"/>
                  </a:cubicBezTo>
                  <a:cubicBezTo>
                    <a:pt x="15094" y="724"/>
                    <a:pt x="15074" y="704"/>
                    <a:pt x="15047" y="688"/>
                  </a:cubicBezTo>
                  <a:cubicBezTo>
                    <a:pt x="15020" y="671"/>
                    <a:pt x="14990" y="657"/>
                    <a:pt x="14957" y="647"/>
                  </a:cubicBezTo>
                  <a:cubicBezTo>
                    <a:pt x="14923" y="636"/>
                    <a:pt x="14888" y="624"/>
                    <a:pt x="14853" y="612"/>
                  </a:cubicBezTo>
                  <a:cubicBezTo>
                    <a:pt x="14816" y="601"/>
                    <a:pt x="14783" y="589"/>
                    <a:pt x="14749" y="574"/>
                  </a:cubicBezTo>
                  <a:cubicBezTo>
                    <a:pt x="14716" y="559"/>
                    <a:pt x="14686" y="540"/>
                    <a:pt x="14659" y="517"/>
                  </a:cubicBezTo>
                  <a:cubicBezTo>
                    <a:pt x="14632" y="495"/>
                    <a:pt x="14610" y="465"/>
                    <a:pt x="14594" y="430"/>
                  </a:cubicBezTo>
                  <a:cubicBezTo>
                    <a:pt x="14578" y="395"/>
                    <a:pt x="14570" y="351"/>
                    <a:pt x="14570" y="301"/>
                  </a:cubicBezTo>
                  <a:cubicBezTo>
                    <a:pt x="14570" y="253"/>
                    <a:pt x="14580" y="209"/>
                    <a:pt x="14599" y="171"/>
                  </a:cubicBezTo>
                  <a:cubicBezTo>
                    <a:pt x="14619" y="134"/>
                    <a:pt x="14644" y="102"/>
                    <a:pt x="14675" y="77"/>
                  </a:cubicBezTo>
                  <a:cubicBezTo>
                    <a:pt x="14709" y="52"/>
                    <a:pt x="14746" y="33"/>
                    <a:pt x="14788" y="20"/>
                  </a:cubicBezTo>
                  <a:cubicBezTo>
                    <a:pt x="14831" y="7"/>
                    <a:pt x="14875" y="0"/>
                    <a:pt x="14921" y="0"/>
                  </a:cubicBezTo>
                  <a:cubicBezTo>
                    <a:pt x="14982" y="0"/>
                    <a:pt x="15037" y="12"/>
                    <a:pt x="15087" y="32"/>
                  </a:cubicBezTo>
                  <a:cubicBezTo>
                    <a:pt x="15139" y="54"/>
                    <a:pt x="15182" y="89"/>
                    <a:pt x="15219" y="139"/>
                  </a:cubicBezTo>
                  <a:cubicBezTo>
                    <a:pt x="15131" y="202"/>
                    <a:pt x="15131" y="202"/>
                    <a:pt x="15131" y="202"/>
                  </a:cubicBezTo>
                  <a:cubicBezTo>
                    <a:pt x="15105" y="166"/>
                    <a:pt x="15075" y="139"/>
                    <a:pt x="15040" y="120"/>
                  </a:cubicBezTo>
                  <a:cubicBezTo>
                    <a:pt x="15007" y="102"/>
                    <a:pt x="14965" y="94"/>
                    <a:pt x="14918" y="94"/>
                  </a:cubicBezTo>
                  <a:cubicBezTo>
                    <a:pt x="14885" y="94"/>
                    <a:pt x="14853" y="97"/>
                    <a:pt x="14824" y="107"/>
                  </a:cubicBezTo>
                  <a:cubicBezTo>
                    <a:pt x="14794" y="115"/>
                    <a:pt x="14768" y="129"/>
                    <a:pt x="14746" y="146"/>
                  </a:cubicBezTo>
                  <a:cubicBezTo>
                    <a:pt x="14724" y="162"/>
                    <a:pt x="14706" y="184"/>
                    <a:pt x="14692" y="209"/>
                  </a:cubicBezTo>
                  <a:cubicBezTo>
                    <a:pt x="14679" y="236"/>
                    <a:pt x="14672" y="266"/>
                    <a:pt x="14672" y="301"/>
                  </a:cubicBezTo>
                  <a:cubicBezTo>
                    <a:pt x="14672" y="355"/>
                    <a:pt x="14686" y="396"/>
                    <a:pt x="14714" y="427"/>
                  </a:cubicBezTo>
                  <a:cubicBezTo>
                    <a:pt x="14742" y="455"/>
                    <a:pt x="14776" y="478"/>
                    <a:pt x="14818" y="495"/>
                  </a:cubicBezTo>
                  <a:cubicBezTo>
                    <a:pt x="14860" y="514"/>
                    <a:pt x="14905" y="529"/>
                    <a:pt x="14955" y="540"/>
                  </a:cubicBezTo>
                  <a:cubicBezTo>
                    <a:pt x="15003" y="554"/>
                    <a:pt x="15049" y="570"/>
                    <a:pt x="15090" y="592"/>
                  </a:cubicBezTo>
                  <a:cubicBezTo>
                    <a:pt x="15132" y="614"/>
                    <a:pt x="15167" y="644"/>
                    <a:pt x="15194" y="683"/>
                  </a:cubicBezTo>
                  <a:cubicBezTo>
                    <a:pt x="15223" y="721"/>
                    <a:pt x="15236" y="775"/>
                    <a:pt x="15236" y="843"/>
                  </a:cubicBezTo>
                  <a:cubicBezTo>
                    <a:pt x="15236" y="892"/>
                    <a:pt x="15228" y="937"/>
                    <a:pt x="15209" y="974"/>
                  </a:cubicBezTo>
                  <a:cubicBezTo>
                    <a:pt x="15191" y="1012"/>
                    <a:pt x="15166" y="1044"/>
                    <a:pt x="15134" y="1071"/>
                  </a:cubicBezTo>
                  <a:cubicBezTo>
                    <a:pt x="15102" y="1097"/>
                    <a:pt x="15065" y="1118"/>
                    <a:pt x="15025" y="1131"/>
                  </a:cubicBezTo>
                  <a:cubicBezTo>
                    <a:pt x="14983" y="1144"/>
                    <a:pt x="14940" y="1151"/>
                    <a:pt x="14896" y="1151"/>
                  </a:cubicBezTo>
                  <a:cubicBezTo>
                    <a:pt x="14824" y="1151"/>
                    <a:pt x="14757" y="1138"/>
                    <a:pt x="14697" y="1112"/>
                  </a:cubicBezTo>
                  <a:cubicBezTo>
                    <a:pt x="14637" y="1087"/>
                    <a:pt x="14583" y="1046"/>
                    <a:pt x="14542" y="985"/>
                  </a:cubicBezTo>
                  <a:lnTo>
                    <a:pt x="14639" y="920"/>
                  </a:lnTo>
                  <a:close/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7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0318-FC2B-9E6B-55C4-E13BFC5D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64E5-5D85-87BF-DC55-C52191F56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E1201-E064-211B-82CF-F0105F21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98D2-7EE2-1A60-ACA0-51B9596A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1496-78AE-8160-9EF7-A8A571A6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9799-8D9E-8ED6-EDF2-67F5FAF8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99B0-5A1C-4706-70C0-3B16B84C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56844-B1BC-340F-E4E1-8CB1C758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80DF4-40B8-8617-3425-0DE766C0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4F7A-2735-8D59-8CAE-F320A218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8011-1535-1B7A-46E4-857298D2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C32D-6E5F-4C53-F7C9-5EFCBC592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3BFAE-C581-FD7C-5BF6-AF6D1EAA8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954FA-9C4D-7857-C34A-30D3E78A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E2574-8FF5-54DE-E091-CDE6C5DB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93116-4CAB-0159-3215-5BCE9699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2DC9-420C-FA49-2A59-7A8B8881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449E-F447-42C1-8A0A-B438B2761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85E03-9978-B856-101B-68C90D65C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1536B-9A31-3177-2A42-01950B27B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43DDC-B986-B4A7-269D-6FB433988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E57E1-F980-3022-4D25-FB969AF2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204D6-183F-A6BE-92A2-D8D3FD1B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A06F7-4D78-0A06-8359-EFE831D4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A01B-2103-0210-F576-5D71FA9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3C2A8-F134-9182-268F-1FD8947B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0F876-B31A-068F-69CB-C377BE56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7AD4B-747A-3E99-DE55-0F4F8738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38324-8F0B-21A0-67CA-49B96D41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8E55E-0A50-9084-99D7-31F4658E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F28B-96C5-4EB3-FE19-BDBB0AA2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2E26-44B0-BF51-20AD-4B835855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045E-3050-78B2-B686-D78C66E3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F30BC-67B6-9945-5D06-D0D194CCF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A15D0-140A-B8CF-0781-ED28D7CA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B759A-627B-FF5E-38AD-EBFE6509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4BD0E-5CA9-374C-8A04-CE7E5C92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8672-900E-85DE-E0BB-1E434897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9A74D-525B-3A08-1A0C-F38A0C797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0F2CD-C348-B17C-B508-D879DEC6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106B6-0273-1E13-1DBB-B9A5C887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0BB48-99B5-236C-A163-6A2327F9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3828A-CC3D-BC73-95FC-EF28A4F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4E045-0465-5F0C-2006-6249148C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030B-378A-AFD2-4040-64093C49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21CA-8ACF-44F3-B7E2-62D7EB4AC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6FFB1-6917-D1B6-3D66-58E848644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2154-5712-2EB3-415B-AEED9B9DB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2310-BBF1-FEE0-B338-039CEEE99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42" y="1820453"/>
            <a:ext cx="10294374" cy="2387600"/>
          </a:xfrm>
        </p:spPr>
        <p:txBody>
          <a:bodyPr>
            <a:normAutofit/>
          </a:bodyPr>
          <a:lstStyle/>
          <a:p>
            <a:r>
              <a:rPr lang="en-US" sz="7200" dirty="0"/>
              <a:t>Financial Reporting</a:t>
            </a:r>
            <a:br>
              <a:rPr lang="en-US" sz="7200" dirty="0"/>
            </a:br>
            <a:r>
              <a:rPr lang="en-US" sz="7200" dirty="0">
                <a:solidFill>
                  <a:srgbClr val="FF0000"/>
                </a:solidFill>
              </a:rPr>
              <a:t>Financial Report Overview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6077E-68B9-5944-CDCD-ABD540FD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E96E7-2108-0552-11D4-DD5964C1F605}"/>
              </a:ext>
            </a:extLst>
          </p:cNvPr>
          <p:cNvSpPr txBox="1"/>
          <p:nvPr/>
        </p:nvSpPr>
        <p:spPr>
          <a:xfrm>
            <a:off x="544945" y="5816488"/>
            <a:ext cx="43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 Dallefeld, MVP, MCT, MCP</a:t>
            </a:r>
          </a:p>
          <a:p>
            <a:r>
              <a:rPr lang="en-US" dirty="0"/>
              <a:t>#FinancialReportingHero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F352C-8449-8A90-5B65-FDB81CC2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4" y="757024"/>
            <a:ext cx="1241958" cy="1826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D7071-4623-D7DE-4E58-917A4C342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69" y="5527790"/>
            <a:ext cx="1085090" cy="1085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22F6B-B5C3-A0E1-FEE0-7874DABCC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95" y="5563198"/>
            <a:ext cx="1014271" cy="1014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841A3-93A6-3001-67B9-D0A51A2E6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82" y="5527789"/>
            <a:ext cx="1085090" cy="108509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C8B38D-F6AA-28FB-8AF0-D6BB1D14B3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2" t="6522" b="14441"/>
          <a:stretch/>
        </p:blipFill>
        <p:spPr>
          <a:xfrm>
            <a:off x="6129174" y="5477164"/>
            <a:ext cx="1387619" cy="11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214D3-EFC8-076C-A3F5-ADEA30E8A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F31A-D17B-39BE-0C49-F42405622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656" y="1682802"/>
            <a:ext cx="9769642" cy="2387600"/>
          </a:xfrm>
        </p:spPr>
        <p:txBody>
          <a:bodyPr>
            <a:normAutofit/>
          </a:bodyPr>
          <a:lstStyle/>
          <a:p>
            <a:r>
              <a:rPr lang="en-US" dirty="0"/>
              <a:t>Financial Reporting </a:t>
            </a:r>
            <a:br>
              <a:rPr lang="en-US" dirty="0"/>
            </a:br>
            <a:r>
              <a:rPr lang="en-US" sz="6600" b="1" dirty="0">
                <a:solidFill>
                  <a:schemeClr val="accent1"/>
                </a:solidFill>
              </a:rPr>
              <a:t>Options in Overview</a:t>
            </a:r>
            <a:endParaRPr lang="en-US" b="1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E6907-3E98-FFA4-B83E-0781DCE7B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5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82D4-8EB8-2A8D-9EC8-417D0DB9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A83D4C-1399-BDA8-606F-78C07A77FC6B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latin typeface="Poppins" pitchFamily="2" charset="77"/>
              </a:rPr>
              <a:t>Viewing Financial Reports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73ED0-E877-C55E-4DEA-A69445C40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69" y="1117481"/>
            <a:ext cx="8020462" cy="462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C08021-F0F7-6932-DD4D-3854FBE4BC6B}"/>
              </a:ext>
            </a:extLst>
          </p:cNvPr>
          <p:cNvSpPr txBox="1"/>
          <p:nvPr/>
        </p:nvSpPr>
        <p:spPr>
          <a:xfrm>
            <a:off x="233680" y="2011680"/>
            <a:ext cx="1729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Row and Column are last used!!!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06307-D8D6-CF80-123E-338D01EDDED0}"/>
              </a:ext>
            </a:extLst>
          </p:cNvPr>
          <p:cNvSpPr txBox="1"/>
          <p:nvPr/>
        </p:nvSpPr>
        <p:spPr>
          <a:xfrm>
            <a:off x="10167485" y="2011680"/>
            <a:ext cx="1729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View by and Date Filter Important!!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3140E-56BB-E423-E192-E88BECEE1D4B}"/>
              </a:ext>
            </a:extLst>
          </p:cNvPr>
          <p:cNvSpPr txBox="1"/>
          <p:nvPr/>
        </p:nvSpPr>
        <p:spPr>
          <a:xfrm>
            <a:off x="233680" y="4397141"/>
            <a:ext cx="172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Filters not always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5E919-5F98-2C28-B38F-F3D8DD73D737}"/>
              </a:ext>
            </a:extLst>
          </p:cNvPr>
          <p:cNvSpPr txBox="1"/>
          <p:nvPr/>
        </p:nvSpPr>
        <p:spPr>
          <a:xfrm>
            <a:off x="2599890" y="5957669"/>
            <a:ext cx="688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Hide Options - provides more real estate for viewing report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03E382-B77A-9D28-9387-47CC1F3A632E}"/>
              </a:ext>
            </a:extLst>
          </p:cNvPr>
          <p:cNvCxnSpPr/>
          <p:nvPr/>
        </p:nvCxnSpPr>
        <p:spPr>
          <a:xfrm flipV="1">
            <a:off x="3532472" y="1559293"/>
            <a:ext cx="250256" cy="4369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8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BC226-5E9B-0B62-D6E8-1BD7BB10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4965D8-881F-54CB-8A36-6A39298A4C8E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latin typeface="Poppins" pitchFamily="2" charset="77"/>
              </a:rPr>
              <a:t>Viewing Financial Reports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0C560-2EE9-AF4C-4DED-6F44C8DC4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69" y="1117481"/>
            <a:ext cx="8020462" cy="462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715D2B-1F1E-12F3-ACA4-44BC5ACD472C}"/>
              </a:ext>
            </a:extLst>
          </p:cNvPr>
          <p:cNvSpPr txBox="1"/>
          <p:nvPr/>
        </p:nvSpPr>
        <p:spPr>
          <a:xfrm>
            <a:off x="233680" y="2011680"/>
            <a:ext cx="1729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Columns helpful to see more left to right!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5DD00-30EF-77AA-A08E-8FD2A0E665BA}"/>
              </a:ext>
            </a:extLst>
          </p:cNvPr>
          <p:cNvSpPr txBox="1"/>
          <p:nvPr/>
        </p:nvSpPr>
        <p:spPr>
          <a:xfrm>
            <a:off x="233680" y="4397141"/>
            <a:ext cx="1729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Definitions easy access to row and column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83FCD-CDE1-C38E-7E17-E087A42C5C3D}"/>
              </a:ext>
            </a:extLst>
          </p:cNvPr>
          <p:cNvSpPr txBox="1"/>
          <p:nvPr/>
        </p:nvSpPr>
        <p:spPr>
          <a:xfrm>
            <a:off x="2599890" y="5957669"/>
            <a:ext cx="688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to Excel/Print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824A2-FB2B-90C3-1515-40D24DF53142}"/>
              </a:ext>
            </a:extLst>
          </p:cNvPr>
          <p:cNvSpPr txBox="1"/>
          <p:nvPr/>
        </p:nvSpPr>
        <p:spPr>
          <a:xfrm>
            <a:off x="10167485" y="2011679"/>
            <a:ext cx="1729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Periods helpful for moving date forward and back!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0EA1DA-3611-B160-98AE-7CD2A4AD373E}"/>
              </a:ext>
            </a:extLst>
          </p:cNvPr>
          <p:cNvCxnSpPr/>
          <p:nvPr/>
        </p:nvCxnSpPr>
        <p:spPr>
          <a:xfrm flipV="1">
            <a:off x="1684421" y="1463040"/>
            <a:ext cx="3051208" cy="548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1B7CD6-C2ED-D4FA-73A1-73190F497F36}"/>
              </a:ext>
            </a:extLst>
          </p:cNvPr>
          <p:cNvCxnSpPr/>
          <p:nvPr/>
        </p:nvCxnSpPr>
        <p:spPr>
          <a:xfrm flipH="1" flipV="1">
            <a:off x="5784783" y="1540042"/>
            <a:ext cx="4985886" cy="471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1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C4ECA-79B7-E80B-A1DE-CCCF4590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5E5313-EC43-0A14-3E78-9EDD66F1760C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latin typeface="Poppins" pitchFamily="2" charset="77"/>
              </a:rPr>
              <a:t>Viewing Financial Reports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B1F8B-4B1E-42D7-F6E2-20FE54684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69" y="1117481"/>
            <a:ext cx="8020462" cy="4623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882333-FEB6-BF4F-88CD-7BED4E927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977" y="1333157"/>
            <a:ext cx="7487035" cy="6159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8B34D4F-A3EC-AFEB-3F38-BDD64E0DF46B}"/>
              </a:ext>
            </a:extLst>
          </p:cNvPr>
          <p:cNvSpPr/>
          <p:nvPr/>
        </p:nvSpPr>
        <p:spPr>
          <a:xfrm>
            <a:off x="2281187" y="1665171"/>
            <a:ext cx="2002055" cy="269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C7FDA3-096E-E205-6DE7-735A00EC5B5B}"/>
              </a:ext>
            </a:extLst>
          </p:cNvPr>
          <p:cNvSpPr/>
          <p:nvPr/>
        </p:nvSpPr>
        <p:spPr>
          <a:xfrm>
            <a:off x="4283242" y="1672401"/>
            <a:ext cx="2002055" cy="269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5FCD90-C22D-5072-0BC3-27F0101CBC50}"/>
              </a:ext>
            </a:extLst>
          </p:cNvPr>
          <p:cNvSpPr/>
          <p:nvPr/>
        </p:nvSpPr>
        <p:spPr>
          <a:xfrm>
            <a:off x="6285297" y="1665170"/>
            <a:ext cx="2358189" cy="269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93A7E5-EE45-52D2-DCC8-37F30C2903F8}"/>
              </a:ext>
            </a:extLst>
          </p:cNvPr>
          <p:cNvSpPr/>
          <p:nvPr/>
        </p:nvSpPr>
        <p:spPr>
          <a:xfrm>
            <a:off x="8643486" y="1672401"/>
            <a:ext cx="883920" cy="238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286E-8E28-4A72-78BA-593A845E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EBD7-A53F-E413-344D-D173FD6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More videos to 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AA9F7-0165-3F60-7EFD-9FAECD6E55CB}"/>
              </a:ext>
            </a:extLst>
          </p:cNvPr>
          <p:cNvSpPr txBox="1"/>
          <p:nvPr/>
        </p:nvSpPr>
        <p:spPr>
          <a:xfrm>
            <a:off x="2131060" y="1810494"/>
            <a:ext cx="7929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Report Template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Financial Report Template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Reports New Version 27 features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EB565-1A08-CC67-26AD-04A9EA7B4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3FCA-2BCA-92CB-AA85-F13EA692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90971B-59F4-7EC7-2033-3EFEEE87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903" y="180411"/>
            <a:ext cx="10441858" cy="1411322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>
                <a:solidFill>
                  <a:schemeClr val="bg1"/>
                </a:solidFill>
              </a:rPr>
              <a:t>How Do I Watch the Episodes</a:t>
            </a:r>
            <a:endParaRPr lang="en-US" sz="300" dirty="0"/>
          </a:p>
          <a:p>
            <a:r>
              <a:rPr lang="en-US" sz="3500" b="1" dirty="0">
                <a:solidFill>
                  <a:schemeClr val="bg1"/>
                </a:solidFill>
              </a:rPr>
              <a:t>https://www.youtube.com/@BC3Amigos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64221-B477-CB29-45FD-75834C51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"/>
          <a:stretch>
            <a:fillRect/>
          </a:stretch>
        </p:blipFill>
        <p:spPr>
          <a:xfrm>
            <a:off x="727586" y="1984587"/>
            <a:ext cx="10844981" cy="4873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68218-7AD9-CD75-4D71-4C39D58E5EAA}"/>
              </a:ext>
            </a:extLst>
          </p:cNvPr>
          <p:cNvSpPr txBox="1"/>
          <p:nvPr/>
        </p:nvSpPr>
        <p:spPr>
          <a:xfrm>
            <a:off x="4527666" y="1522922"/>
            <a:ext cx="437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#FinancialReportingHero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94E8E-4740-A6F0-2701-E729FE00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42" y="1984587"/>
            <a:ext cx="1295467" cy="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8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9105-BA54-3703-1762-88F9FB6F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EE629F-741F-D15E-D452-645163D17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76" y="18041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/>
              <a:t>The BC 3 Amigos</a:t>
            </a:r>
          </a:p>
          <a:p>
            <a:endParaRPr lang="en-US" dirty="0"/>
          </a:p>
          <a:p>
            <a:r>
              <a:rPr lang="en-US" sz="2600" b="1" dirty="0"/>
              <a:t>https://www.youtube.com/@BC3Amigos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09A8-BADF-3ABD-64E5-2CFAB8CF5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6" y="1973825"/>
            <a:ext cx="10844981" cy="48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2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FF0D-057B-3B8A-526F-0942244C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0AEF-D649-5FA1-B32F-E018C48D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Session Overview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4977-1AA0-DB10-8F4E-020F6D6A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939417"/>
            <a:ext cx="11173217" cy="3867494"/>
          </a:xfrm>
        </p:spPr>
        <p:txBody>
          <a:bodyPr>
            <a:normAutofit/>
          </a:bodyPr>
          <a:lstStyle/>
          <a:p>
            <a:pPr marL="0" marR="0">
              <a:buNone/>
            </a:pPr>
            <a:endParaRPr lang="en-US" sz="3200" dirty="0">
              <a:solidFill>
                <a:schemeClr val="bg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8F39E-CC5B-3E1E-E4D4-57BFE92904F3}"/>
              </a:ext>
            </a:extLst>
          </p:cNvPr>
          <p:cNvSpPr txBox="1"/>
          <p:nvPr/>
        </p:nvSpPr>
        <p:spPr>
          <a:xfrm>
            <a:off x="1708727" y="1690688"/>
            <a:ext cx="100039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Review financial reporting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Review how to view financial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Review options on the overview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What’s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22113-226C-A28B-B60F-2F7B7251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6581C-4EA9-D996-FC0B-6C2475AD2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EA08-5AF3-B162-D183-7C75D736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What Can I Expect from this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1ABD-E542-8BD2-5FE9-B24E294F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39417"/>
            <a:ext cx="11023600" cy="3867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Learn how to view reports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Learn options when using report overview</a:t>
            </a:r>
          </a:p>
          <a:p>
            <a:pPr marL="342900" indent="-571500"/>
            <a:endParaRPr lang="en-US" sz="36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D8E87-7738-43F8-C29F-742979B4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07A570-9827-BDDB-4653-0A3DDFFDBA79}"/>
              </a:ext>
            </a:extLst>
          </p:cNvPr>
          <p:cNvSpPr txBox="1"/>
          <p:nvPr/>
        </p:nvSpPr>
        <p:spPr>
          <a:xfrm>
            <a:off x="12192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Financial Reporting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AC489-E820-55E4-80D0-A08653585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79" y="5449455"/>
            <a:ext cx="2207557" cy="1248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7EC32-98DC-5C0B-72A4-1C147C6A6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72" y="1190290"/>
            <a:ext cx="11638095" cy="34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87A22-5FAC-0CE5-2FF6-EC9FD03FA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2" y="4647433"/>
            <a:ext cx="11638094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3A3F5-658F-85C5-42BA-A2375669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A3A46-8CBB-719E-9E9A-21718F9A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440"/>
          <a:stretch>
            <a:fillRect/>
          </a:stretch>
        </p:blipFill>
        <p:spPr>
          <a:xfrm>
            <a:off x="276952" y="1700428"/>
            <a:ext cx="11638095" cy="330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61AEDC-B7E4-D2B9-76C5-1B93E3E170DE}"/>
              </a:ext>
            </a:extLst>
          </p:cNvPr>
          <p:cNvSpPr txBox="1"/>
          <p:nvPr/>
        </p:nvSpPr>
        <p:spPr>
          <a:xfrm>
            <a:off x="12192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Financial Reporting List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F68E3-1657-4390-2E02-E98C115DD27C}"/>
              </a:ext>
            </a:extLst>
          </p:cNvPr>
          <p:cNvSpPr txBox="1"/>
          <p:nvPr/>
        </p:nvSpPr>
        <p:spPr>
          <a:xfrm>
            <a:off x="1068404" y="2213811"/>
            <a:ext cx="9952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Important Options:</a:t>
            </a:r>
          </a:p>
          <a:p>
            <a:r>
              <a:rPr lang="en-US" sz="2000" dirty="0"/>
              <a:t>	New – add new reports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bg1"/>
                </a:solidFill>
              </a:rPr>
              <a:t>Edit List – add internal descriptions, analysis views</a:t>
            </a:r>
          </a:p>
          <a:p>
            <a:r>
              <a:rPr lang="en-US" sz="2000" dirty="0"/>
              <a:t>	View Financial Report – executes overview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bg1"/>
                </a:solidFill>
              </a:rPr>
              <a:t>Print/PDF – executes printed version</a:t>
            </a:r>
          </a:p>
          <a:p>
            <a:r>
              <a:rPr lang="en-US" sz="2000" dirty="0"/>
              <a:t>	Edit definitions – quick access to definitions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bg1"/>
                </a:solidFill>
              </a:rPr>
              <a:t>Copy/Export/Format – great for moving to other companies</a:t>
            </a:r>
          </a:p>
        </p:txBody>
      </p:sp>
    </p:spTree>
    <p:extLst>
      <p:ext uri="{BB962C8B-B14F-4D97-AF65-F5344CB8AC3E}">
        <p14:creationId xmlns:p14="http://schemas.microsoft.com/office/powerpoint/2010/main" val="141609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30006-EEA9-3342-21F8-41CEAB28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FF4C-7A40-283E-A579-4FE2FA250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656" y="1682802"/>
            <a:ext cx="9769642" cy="2387600"/>
          </a:xfrm>
        </p:spPr>
        <p:txBody>
          <a:bodyPr>
            <a:normAutofit/>
          </a:bodyPr>
          <a:lstStyle/>
          <a:p>
            <a:r>
              <a:rPr lang="en-US" dirty="0"/>
              <a:t>Financial Reporting </a:t>
            </a:r>
            <a:br>
              <a:rPr lang="en-US" dirty="0"/>
            </a:br>
            <a:r>
              <a:rPr lang="en-US" sz="6600" b="1" dirty="0">
                <a:solidFill>
                  <a:schemeClr val="accent1"/>
                </a:solidFill>
              </a:rPr>
              <a:t>Viewing Financial Reports</a:t>
            </a:r>
            <a:endParaRPr lang="en-US" b="1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82900-D66E-1F38-9F6D-14C3CDC24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8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5E016-280E-17EB-5E73-4BD26820A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78B9-22B4-4E48-03E8-F471046496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680" y="254000"/>
            <a:ext cx="11663679" cy="55399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Poppins" pitchFamily="2" charset="77"/>
              </a:rPr>
              <a:t>Viewing Financial Reports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339FB-A0D8-7C5C-F01C-7A93BED3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87" b="18768"/>
          <a:stretch>
            <a:fillRect/>
          </a:stretch>
        </p:blipFill>
        <p:spPr>
          <a:xfrm>
            <a:off x="326272" y="1074785"/>
            <a:ext cx="11388208" cy="3400962"/>
          </a:xfrm>
          <a:prstGeom prst="rect">
            <a:avLst/>
          </a:prstGeom>
        </p:spPr>
      </p:pic>
      <p:sp>
        <p:nvSpPr>
          <p:cNvPr id="6" name="Heptagon 5">
            <a:extLst>
              <a:ext uri="{FF2B5EF4-FFF2-40B4-BE49-F238E27FC236}">
                <a16:creationId xmlns:a16="http://schemas.microsoft.com/office/drawing/2014/main" id="{50059D11-EB7F-4A2A-CA89-AA53F2CD8DC7}"/>
              </a:ext>
            </a:extLst>
          </p:cNvPr>
          <p:cNvSpPr/>
          <p:nvPr/>
        </p:nvSpPr>
        <p:spPr>
          <a:xfrm>
            <a:off x="1357161" y="2088681"/>
            <a:ext cx="462013" cy="375385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DBA17-20B4-2CB9-2F77-335BCC68727F}"/>
              </a:ext>
            </a:extLst>
          </p:cNvPr>
          <p:cNvSpPr txBox="1"/>
          <p:nvPr/>
        </p:nvSpPr>
        <p:spPr>
          <a:xfrm>
            <a:off x="1443789" y="2127186"/>
            <a:ext cx="32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id="{AF837540-6092-E391-2407-8C020CBCEC39}"/>
              </a:ext>
            </a:extLst>
          </p:cNvPr>
          <p:cNvSpPr/>
          <p:nvPr/>
        </p:nvSpPr>
        <p:spPr>
          <a:xfrm>
            <a:off x="6009372" y="1036280"/>
            <a:ext cx="462013" cy="375385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8B97E-68B7-0BAA-4CCA-86797AD175CD}"/>
              </a:ext>
            </a:extLst>
          </p:cNvPr>
          <p:cNvSpPr txBox="1"/>
          <p:nvPr/>
        </p:nvSpPr>
        <p:spPr>
          <a:xfrm>
            <a:off x="6096000" y="1074785"/>
            <a:ext cx="32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86B52-1236-808E-4272-206BD432A8DB}"/>
              </a:ext>
            </a:extLst>
          </p:cNvPr>
          <p:cNvSpPr txBox="1"/>
          <p:nvPr/>
        </p:nvSpPr>
        <p:spPr>
          <a:xfrm>
            <a:off x="3811604" y="4947385"/>
            <a:ext cx="525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View Financial Report</a:t>
            </a:r>
          </a:p>
          <a:p>
            <a:pPr marL="342900" indent="-342900">
              <a:buAutoNum type="arabicPeriod"/>
            </a:pPr>
            <a:r>
              <a:rPr lang="en-US" sz="2000" dirty="0"/>
              <a:t>Click on Report name</a:t>
            </a:r>
          </a:p>
        </p:txBody>
      </p:sp>
    </p:spTree>
    <p:extLst>
      <p:ext uri="{BB962C8B-B14F-4D97-AF65-F5344CB8AC3E}">
        <p14:creationId xmlns:p14="http://schemas.microsoft.com/office/powerpoint/2010/main" val="285275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9422A-DE6D-66C7-6C23-DE474C023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A5C8C6-5444-BBCE-97E8-172A46190295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latin typeface="Poppins" pitchFamily="2" charset="77"/>
              </a:rPr>
              <a:t>Viewing Financial Reports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EFC49-D83B-7349-9C72-AE4C30AF8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465" y="807998"/>
            <a:ext cx="8312577" cy="59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4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10171</TotalTime>
  <Words>289</Words>
  <Application>Microsoft Office PowerPoint</Application>
  <PresentationFormat>Widescreen</PresentationFormat>
  <Paragraphs>76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Castellar</vt:lpstr>
      <vt:lpstr>Poppins</vt:lpstr>
      <vt:lpstr>Office Theme</vt:lpstr>
      <vt:lpstr>Financial Reporting Financial Report Overview</vt:lpstr>
      <vt:lpstr>PowerPoint Presentation</vt:lpstr>
      <vt:lpstr>Session Overview</vt:lpstr>
      <vt:lpstr>What Can I Expect from this Session?</vt:lpstr>
      <vt:lpstr>PowerPoint Presentation</vt:lpstr>
      <vt:lpstr>PowerPoint Presentation</vt:lpstr>
      <vt:lpstr>Financial Reporting  Viewing Financial Reports</vt:lpstr>
      <vt:lpstr>Viewing Financial Reports</vt:lpstr>
      <vt:lpstr>PowerPoint Presentation</vt:lpstr>
      <vt:lpstr>Financial Reporting  Options in Overview</vt:lpstr>
      <vt:lpstr>PowerPoint Presentation</vt:lpstr>
      <vt:lpstr>PowerPoint Presentation</vt:lpstr>
      <vt:lpstr>PowerPoint Presentation</vt:lpstr>
      <vt:lpstr>Next Steps – More videos to 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 Delprado</dc:creator>
  <cp:lastModifiedBy>Kim Dallefeld</cp:lastModifiedBy>
  <cp:revision>20</cp:revision>
  <cp:lastPrinted>2026-01-14T17:13:12Z</cp:lastPrinted>
  <dcterms:created xsi:type="dcterms:W3CDTF">2026-01-02T23:13:50Z</dcterms:created>
  <dcterms:modified xsi:type="dcterms:W3CDTF">2026-03-17T18:15:02Z</dcterms:modified>
</cp:coreProperties>
</file>