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7" r:id="rId3"/>
    <p:sldId id="279" r:id="rId4"/>
    <p:sldId id="307" r:id="rId5"/>
    <p:sldId id="809" r:id="rId6"/>
    <p:sldId id="368" r:id="rId7"/>
    <p:sldId id="1437" r:id="rId8"/>
    <p:sldId id="1418" r:id="rId9"/>
    <p:sldId id="1434" r:id="rId10"/>
    <p:sldId id="1436" r:id="rId11"/>
    <p:sldId id="1428" r:id="rId12"/>
    <p:sldId id="1435" r:id="rId13"/>
    <p:sldId id="81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E11B0-3F74-4B2B-B74F-63B91D01CA80}" v="5" dt="2026-02-27T19:11:22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llefeld" userId="4009a243-6cb4-42cb-9a29-eb4582658717" providerId="ADAL" clId="{9B7B51BC-92D7-4B24-A8F2-1A7EF3F048C7}"/>
    <pc:docChg chg="undo custSel addSld modSld">
      <pc:chgData name="Kim Dallefeld" userId="4009a243-6cb4-42cb-9a29-eb4582658717" providerId="ADAL" clId="{9B7B51BC-92D7-4B24-A8F2-1A7EF3F048C7}" dt="2026-02-27T19:35:25.449" v="114" actId="20577"/>
      <pc:docMkLst>
        <pc:docMk/>
      </pc:docMkLst>
      <pc:sldChg chg="modSp mod">
        <pc:chgData name="Kim Dallefeld" userId="4009a243-6cb4-42cb-9a29-eb4582658717" providerId="ADAL" clId="{9B7B51BC-92D7-4B24-A8F2-1A7EF3F048C7}" dt="2026-02-27T19:34:03.581" v="108" actId="20577"/>
        <pc:sldMkLst>
          <pc:docMk/>
          <pc:sldMk cId="1889183815" sldId="256"/>
        </pc:sldMkLst>
        <pc:spChg chg="mod">
          <ac:chgData name="Kim Dallefeld" userId="4009a243-6cb4-42cb-9a29-eb4582658717" providerId="ADAL" clId="{9B7B51BC-92D7-4B24-A8F2-1A7EF3F048C7}" dt="2026-02-27T19:34:03.581" v="108" actId="20577"/>
          <ac:spMkLst>
            <pc:docMk/>
            <pc:sldMk cId="1889183815" sldId="256"/>
            <ac:spMk id="2" creationId="{B3852310-BBF1-FEE0-B338-039CEEE99D5C}"/>
          </ac:spMkLst>
        </pc:spChg>
      </pc:sldChg>
      <pc:sldChg chg="addSp delSp modSp mod">
        <pc:chgData name="Kim Dallefeld" userId="4009a243-6cb4-42cb-9a29-eb4582658717" providerId="ADAL" clId="{9B7B51BC-92D7-4B24-A8F2-1A7EF3F048C7}" dt="2026-02-27T19:14:31.761" v="89" actId="208"/>
        <pc:sldMkLst>
          <pc:docMk/>
          <pc:sldMk cId="1416095784" sldId="368"/>
        </pc:sldMkLst>
        <pc:spChg chg="del">
          <ac:chgData name="Kim Dallefeld" userId="4009a243-6cb4-42cb-9a29-eb4582658717" providerId="ADAL" clId="{9B7B51BC-92D7-4B24-A8F2-1A7EF3F048C7}" dt="2026-02-27T19:11:30.136" v="78" actId="478"/>
          <ac:spMkLst>
            <pc:docMk/>
            <pc:sldMk cId="1416095784" sldId="368"/>
            <ac:spMk id="2" creationId="{4730F357-0889-2B50-988E-A4F1796E1C54}"/>
          </ac:spMkLst>
        </pc:spChg>
        <pc:spChg chg="add del mod">
          <ac:chgData name="Kim Dallefeld" userId="4009a243-6cb4-42cb-9a29-eb4582658717" providerId="ADAL" clId="{9B7B51BC-92D7-4B24-A8F2-1A7EF3F048C7}" dt="2026-02-27T19:11:33.207" v="79" actId="478"/>
          <ac:spMkLst>
            <pc:docMk/>
            <pc:sldMk cId="1416095784" sldId="368"/>
            <ac:spMk id="4" creationId="{6C519D41-C8E7-4243-76CD-1C7B702BC5A1}"/>
          </ac:spMkLst>
        </pc:spChg>
        <pc:spChg chg="add mod">
          <ac:chgData name="Kim Dallefeld" userId="4009a243-6cb4-42cb-9a29-eb4582658717" providerId="ADAL" clId="{9B7B51BC-92D7-4B24-A8F2-1A7EF3F048C7}" dt="2026-02-27T19:13:02.541" v="84" actId="208"/>
          <ac:spMkLst>
            <pc:docMk/>
            <pc:sldMk cId="1416095784" sldId="368"/>
            <ac:spMk id="8" creationId="{32345885-B92E-0310-870A-8F1B182E1AFA}"/>
          </ac:spMkLst>
        </pc:spChg>
        <pc:spChg chg="add mod">
          <ac:chgData name="Kim Dallefeld" userId="4009a243-6cb4-42cb-9a29-eb4582658717" providerId="ADAL" clId="{9B7B51BC-92D7-4B24-A8F2-1A7EF3F048C7}" dt="2026-02-27T19:14:31.761" v="89" actId="208"/>
          <ac:spMkLst>
            <pc:docMk/>
            <pc:sldMk cId="1416095784" sldId="368"/>
            <ac:spMk id="11" creationId="{6F10962A-8193-9F3F-9FE1-5D97DD162ABF}"/>
          </ac:spMkLst>
        </pc:spChg>
        <pc:picChg chg="add mod">
          <ac:chgData name="Kim Dallefeld" userId="4009a243-6cb4-42cb-9a29-eb4582658717" providerId="ADAL" clId="{9B7B51BC-92D7-4B24-A8F2-1A7EF3F048C7}" dt="2026-02-27T19:12:42.326" v="81" actId="1076"/>
          <ac:picMkLst>
            <pc:docMk/>
            <pc:sldMk cId="1416095784" sldId="368"/>
            <ac:picMk id="7" creationId="{1AA7BC1E-52E6-6839-3B6B-9C3C196B3417}"/>
          </ac:picMkLst>
        </pc:picChg>
        <pc:picChg chg="add mod">
          <ac:chgData name="Kim Dallefeld" userId="4009a243-6cb4-42cb-9a29-eb4582658717" providerId="ADAL" clId="{9B7B51BC-92D7-4B24-A8F2-1A7EF3F048C7}" dt="2026-02-27T19:14:10.728" v="86" actId="1076"/>
          <ac:picMkLst>
            <pc:docMk/>
            <pc:sldMk cId="1416095784" sldId="368"/>
            <ac:picMk id="10" creationId="{BC3BB710-CC28-E2D2-50B2-C2C2B64A5CBA}"/>
          </ac:picMkLst>
        </pc:picChg>
      </pc:sldChg>
      <pc:sldChg chg="modSp add mod">
        <pc:chgData name="Kim Dallefeld" userId="4009a243-6cb4-42cb-9a29-eb4582658717" providerId="ADAL" clId="{9B7B51BC-92D7-4B24-A8F2-1A7EF3F048C7}" dt="2026-02-27T19:35:25.449" v="114" actId="20577"/>
        <pc:sldMkLst>
          <pc:docMk/>
          <pc:sldMk cId="2317232449" sldId="809"/>
        </pc:sldMkLst>
        <pc:spChg chg="mod">
          <ac:chgData name="Kim Dallefeld" userId="4009a243-6cb4-42cb-9a29-eb4582658717" providerId="ADAL" clId="{9B7B51BC-92D7-4B24-A8F2-1A7EF3F048C7}" dt="2026-02-27T19:35:25.449" v="114" actId="20577"/>
          <ac:spMkLst>
            <pc:docMk/>
            <pc:sldMk cId="2317232449" sldId="809"/>
            <ac:spMk id="3" creationId="{B707A570-9827-BDDB-4653-0A3DDFFDBA79}"/>
          </ac:spMkLst>
        </pc:spChg>
      </pc:sldChg>
      <pc:sldChg chg="modSp mod">
        <pc:chgData name="Kim Dallefeld" userId="4009a243-6cb4-42cb-9a29-eb4582658717" providerId="ADAL" clId="{9B7B51BC-92D7-4B24-A8F2-1A7EF3F048C7}" dt="2026-02-20T21:01:20.738" v="74" actId="6549"/>
        <pc:sldMkLst>
          <pc:docMk/>
          <pc:sldMk cId="717232147" sldId="818"/>
        </pc:sldMkLst>
        <pc:spChg chg="mod">
          <ac:chgData name="Kim Dallefeld" userId="4009a243-6cb4-42cb-9a29-eb4582658717" providerId="ADAL" clId="{9B7B51BC-92D7-4B24-A8F2-1A7EF3F048C7}" dt="2026-02-20T21:01:20.738" v="74" actId="6549"/>
          <ac:spMkLst>
            <pc:docMk/>
            <pc:sldMk cId="717232147" sldId="818"/>
            <ac:spMk id="3" creationId="{C8DAA9F7-0165-3F60-7EFD-9FAECD6E55CB}"/>
          </ac:spMkLst>
        </pc:spChg>
      </pc:sldChg>
      <pc:sldChg chg="addSp delSp mod">
        <pc:chgData name="Kim Dallefeld" userId="4009a243-6cb4-42cb-9a29-eb4582658717" providerId="ADAL" clId="{9B7B51BC-92D7-4B24-A8F2-1A7EF3F048C7}" dt="2026-02-20T20:56:37.417" v="1" actId="22"/>
        <pc:sldMkLst>
          <pc:docMk/>
          <pc:sldMk cId="2943228594" sldId="1428"/>
        </pc:sldMkLst>
      </pc:sldChg>
      <pc:sldChg chg="addSp delSp modSp add mod">
        <pc:chgData name="Kim Dallefeld" userId="4009a243-6cb4-42cb-9a29-eb4582658717" providerId="ADAL" clId="{9B7B51BC-92D7-4B24-A8F2-1A7EF3F048C7}" dt="2026-02-20T20:57:42.459" v="65" actId="113"/>
        <pc:sldMkLst>
          <pc:docMk/>
          <pc:sldMk cId="111303119" sldId="1435"/>
        </pc:sldMkLst>
        <pc:spChg chg="mod">
          <ac:chgData name="Kim Dallefeld" userId="4009a243-6cb4-42cb-9a29-eb4582658717" providerId="ADAL" clId="{9B7B51BC-92D7-4B24-A8F2-1A7EF3F048C7}" dt="2026-02-20T20:57:02.652" v="8" actId="1076"/>
          <ac:spMkLst>
            <pc:docMk/>
            <pc:sldMk cId="111303119" sldId="1435"/>
            <ac:spMk id="2" creationId="{F0B41C3D-5D43-0067-C958-561CEA30464C}"/>
          </ac:spMkLst>
        </pc:spChg>
        <pc:spChg chg="add mod">
          <ac:chgData name="Kim Dallefeld" userId="4009a243-6cb4-42cb-9a29-eb4582658717" providerId="ADAL" clId="{9B7B51BC-92D7-4B24-A8F2-1A7EF3F048C7}" dt="2026-02-20T20:57:42.459" v="65" actId="113"/>
          <ac:spMkLst>
            <pc:docMk/>
            <pc:sldMk cId="111303119" sldId="1435"/>
            <ac:spMk id="8" creationId="{17501067-4DCB-A620-DB2B-AF948B761240}"/>
          </ac:spMkLst>
        </pc:spChg>
        <pc:picChg chg="add mod">
          <ac:chgData name="Kim Dallefeld" userId="4009a243-6cb4-42cb-9a29-eb4582658717" providerId="ADAL" clId="{9B7B51BC-92D7-4B24-A8F2-1A7EF3F048C7}" dt="2026-02-20T20:56:57.184" v="7" actId="1076"/>
          <ac:picMkLst>
            <pc:docMk/>
            <pc:sldMk cId="111303119" sldId="1435"/>
            <ac:picMk id="4" creationId="{9B684F76-CE48-3F9D-202D-F7F1C3B0315F}"/>
          </ac:picMkLst>
        </pc:picChg>
      </pc:sldChg>
      <pc:sldChg chg="modSp add mod">
        <pc:chgData name="Kim Dallefeld" userId="4009a243-6cb4-42cb-9a29-eb4582658717" providerId="ADAL" clId="{9B7B51BC-92D7-4B24-A8F2-1A7EF3F048C7}" dt="2026-02-20T20:59:41.416" v="73" actId="20577"/>
        <pc:sldMkLst>
          <pc:docMk/>
          <pc:sldMk cId="1120315191" sldId="1436"/>
        </pc:sldMkLst>
        <pc:spChg chg="mod">
          <ac:chgData name="Kim Dallefeld" userId="4009a243-6cb4-42cb-9a29-eb4582658717" providerId="ADAL" clId="{9B7B51BC-92D7-4B24-A8F2-1A7EF3F048C7}" dt="2026-02-20T20:59:41.416" v="73" actId="20577"/>
          <ac:spMkLst>
            <pc:docMk/>
            <pc:sldMk cId="1120315191" sldId="1436"/>
            <ac:spMk id="2" creationId="{FFA6E204-954D-17FE-E80B-8CEF6B7B6939}"/>
          </ac:spMkLst>
        </pc:spChg>
      </pc:sldChg>
      <pc:sldChg chg="add">
        <pc:chgData name="Kim Dallefeld" userId="4009a243-6cb4-42cb-9a29-eb4582658717" providerId="ADAL" clId="{9B7B51BC-92D7-4B24-A8F2-1A7EF3F048C7}" dt="2026-02-27T19:11:22.911" v="77"/>
        <pc:sldMkLst>
          <pc:docMk/>
          <pc:sldMk cId="797983304" sldId="143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35922-A0BD-4016-9B69-425F49DE75D9}" type="doc">
      <dgm:prSet loTypeId="urn:microsoft.com/office/officeart/2005/8/layout/hProcess7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65630-C88F-43DB-9FC9-9F18B98CA72D}">
      <dgm:prSet phldrT="[Text]" phldr="0"/>
      <dgm:spPr/>
      <dgm:t>
        <a:bodyPr/>
        <a:lstStyle/>
        <a:p>
          <a:r>
            <a:rPr lang="en-US"/>
            <a:t>	</a:t>
          </a:r>
          <a:endParaRPr lang="en-US" dirty="0"/>
        </a:p>
      </dgm:t>
    </dgm:pt>
    <dgm:pt modelId="{C0F968B9-27A7-4084-B94E-B18DB27DF963}" type="parTrans" cxnId="{6EDAAF36-85B6-46CF-B7F4-439C9B933894}">
      <dgm:prSet/>
      <dgm:spPr/>
      <dgm:t>
        <a:bodyPr/>
        <a:lstStyle/>
        <a:p>
          <a:endParaRPr lang="en-US"/>
        </a:p>
      </dgm:t>
    </dgm:pt>
    <dgm:pt modelId="{D5B0D195-377B-4FBD-8A5C-3B4DA31F6067}" type="sibTrans" cxnId="{6EDAAF36-85B6-46CF-B7F4-439C9B933894}">
      <dgm:prSet/>
      <dgm:spPr/>
      <dgm:t>
        <a:bodyPr/>
        <a:lstStyle/>
        <a:p>
          <a:endParaRPr lang="en-US"/>
        </a:p>
      </dgm:t>
    </dgm:pt>
    <dgm:pt modelId="{61C5FB1D-DB93-4AF0-86DB-19AD3A462CB8}">
      <dgm:prSet phldrT="[Text]" phldr="0"/>
      <dgm:spPr/>
      <dgm:t>
        <a:bodyPr/>
        <a:lstStyle/>
        <a:p>
          <a:endParaRPr lang="en-US" dirty="0"/>
        </a:p>
      </dgm:t>
    </dgm:pt>
    <dgm:pt modelId="{80FBAFE8-5295-46F5-880C-DAE242AA7656}" type="parTrans" cxnId="{93D1CAFD-D64A-4B57-9E77-097AF20D7583}">
      <dgm:prSet/>
      <dgm:spPr/>
      <dgm:t>
        <a:bodyPr/>
        <a:lstStyle/>
        <a:p>
          <a:endParaRPr lang="en-US"/>
        </a:p>
      </dgm:t>
    </dgm:pt>
    <dgm:pt modelId="{5EFBC392-802A-4B0E-9249-05EFAAA9B895}" type="sibTrans" cxnId="{93D1CAFD-D64A-4B57-9E77-097AF20D7583}">
      <dgm:prSet/>
      <dgm:spPr/>
      <dgm:t>
        <a:bodyPr/>
        <a:lstStyle/>
        <a:p>
          <a:endParaRPr lang="en-US"/>
        </a:p>
      </dgm:t>
    </dgm:pt>
    <dgm:pt modelId="{4E6AEAFD-FF63-49F9-B2A0-02A00DDF3B8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 to report dimensions on Financial Report</a:t>
          </a:r>
        </a:p>
        <a:p>
          <a:pPr>
            <a:lnSpc>
              <a:spcPct val="90000"/>
            </a:lnSpc>
          </a:pPr>
          <a:endParaRPr lang="en-US" dirty="0"/>
        </a:p>
      </dgm:t>
    </dgm:pt>
    <dgm:pt modelId="{0AAB52E1-1841-4432-8D5E-56C239E98402}" type="parTrans" cxnId="{5ADBE6B3-D7E0-4B50-8035-F18DFC18A8E0}">
      <dgm:prSet/>
      <dgm:spPr/>
      <dgm:t>
        <a:bodyPr/>
        <a:lstStyle/>
        <a:p>
          <a:endParaRPr lang="en-US"/>
        </a:p>
      </dgm:t>
    </dgm:pt>
    <dgm:pt modelId="{BC2CC5B2-934D-41EF-9525-827601C405A4}" type="sibTrans" cxnId="{5ADBE6B3-D7E0-4B50-8035-F18DFC18A8E0}">
      <dgm:prSet/>
      <dgm:spPr/>
      <dgm:t>
        <a:bodyPr/>
        <a:lstStyle/>
        <a:p>
          <a:endParaRPr lang="en-US"/>
        </a:p>
      </dgm:t>
    </dgm:pt>
    <dgm:pt modelId="{80280337-F437-418D-B977-28B33B9BBFE6}">
      <dgm:prSet phldrT="[Text]" phldr="0"/>
      <dgm:spPr/>
      <dgm:t>
        <a:bodyPr/>
        <a:lstStyle/>
        <a:p>
          <a:r>
            <a:rPr lang="en-US" dirty="0"/>
            <a:t>Dimensions to be used on the Report are not just the two (2) Global Dimensions</a:t>
          </a:r>
        </a:p>
      </dgm:t>
    </dgm:pt>
    <dgm:pt modelId="{523783EA-E4D1-4E85-ACD5-F405CD71C08F}" type="parTrans" cxnId="{46D52C96-1D01-45D0-94C5-ADCC30FB7E31}">
      <dgm:prSet/>
      <dgm:spPr/>
      <dgm:t>
        <a:bodyPr/>
        <a:lstStyle/>
        <a:p>
          <a:endParaRPr lang="en-US"/>
        </a:p>
      </dgm:t>
    </dgm:pt>
    <dgm:pt modelId="{E26B258F-9319-4E1D-8060-1B3B61B699F6}" type="sibTrans" cxnId="{46D52C96-1D01-45D0-94C5-ADCC30FB7E31}">
      <dgm:prSet/>
      <dgm:spPr/>
      <dgm:t>
        <a:bodyPr/>
        <a:lstStyle/>
        <a:p>
          <a:endParaRPr lang="en-US"/>
        </a:p>
      </dgm:t>
    </dgm:pt>
    <dgm:pt modelId="{6FC0B89C-77B6-4488-81D0-FE7C25AFD004}">
      <dgm:prSet phldrT="[Text]" phldr="0"/>
      <dgm:spPr/>
      <dgm:t>
        <a:bodyPr/>
        <a:lstStyle/>
        <a:p>
          <a:endParaRPr lang="en-US" dirty="0"/>
        </a:p>
      </dgm:t>
    </dgm:pt>
    <dgm:pt modelId="{07798632-1296-4A59-BF0C-69F8165EE31A}" type="parTrans" cxnId="{B7606C1B-334A-4EC0-8458-D281C0DC65D6}">
      <dgm:prSet/>
      <dgm:spPr/>
      <dgm:t>
        <a:bodyPr/>
        <a:lstStyle/>
        <a:p>
          <a:endParaRPr lang="en-US"/>
        </a:p>
      </dgm:t>
    </dgm:pt>
    <dgm:pt modelId="{1970A77C-2FA5-4018-BC21-04D02AFAA480}" type="sibTrans" cxnId="{B7606C1B-334A-4EC0-8458-D281C0DC65D6}">
      <dgm:prSet/>
      <dgm:spPr/>
      <dgm:t>
        <a:bodyPr/>
        <a:lstStyle/>
        <a:p>
          <a:endParaRPr lang="en-US"/>
        </a:p>
      </dgm:t>
    </dgm:pt>
    <dgm:pt modelId="{17F5D2D7-3858-4CDC-A550-79D5B4BBD495}">
      <dgm:prSet phldrT="[Text]" phldr="0"/>
      <dgm:spPr/>
      <dgm:t>
        <a:bodyPr/>
        <a:lstStyle/>
        <a:p>
          <a:r>
            <a:rPr lang="en-US" dirty="0"/>
            <a:t>Report needs dimensions other than two </a:t>
          </a:r>
          <a:r>
            <a:rPr lang="en-US" dirty="0" err="1"/>
            <a:t>Globals</a:t>
          </a:r>
          <a:endParaRPr lang="en-US" dirty="0"/>
        </a:p>
      </dgm:t>
    </dgm:pt>
    <dgm:pt modelId="{5AA4B5F1-F74F-4B00-BEE5-53D9D0984665}" type="parTrans" cxnId="{41FC90E6-8B34-4804-B995-974D7FB482CB}">
      <dgm:prSet/>
      <dgm:spPr/>
      <dgm:t>
        <a:bodyPr/>
        <a:lstStyle/>
        <a:p>
          <a:endParaRPr lang="en-US"/>
        </a:p>
      </dgm:t>
    </dgm:pt>
    <dgm:pt modelId="{BD1A7407-0EB7-434E-B94B-8D13F5F6297D}" type="sibTrans" cxnId="{41FC90E6-8B34-4804-B995-974D7FB482CB}">
      <dgm:prSet/>
      <dgm:spPr/>
      <dgm:t>
        <a:bodyPr/>
        <a:lstStyle/>
        <a:p>
          <a:endParaRPr lang="en-US"/>
        </a:p>
      </dgm:t>
    </dgm:pt>
    <dgm:pt modelId="{923707B0-EFF3-40EF-995C-957A4B9B1542}">
      <dgm:prSet phldrT="[Text]" phldr="0"/>
      <dgm:spPr/>
      <dgm:t>
        <a:bodyPr/>
        <a:lstStyle/>
        <a:p>
          <a:endParaRPr lang="en-US" dirty="0"/>
        </a:p>
      </dgm:t>
    </dgm:pt>
    <dgm:pt modelId="{AA6EA13F-0FB0-4563-8D72-E33C16CE4DF0}" type="parTrans" cxnId="{11F417AF-E82F-492B-B2EC-D00959E37FA6}">
      <dgm:prSet/>
      <dgm:spPr/>
      <dgm:t>
        <a:bodyPr/>
        <a:lstStyle/>
        <a:p>
          <a:endParaRPr lang="en-US"/>
        </a:p>
      </dgm:t>
    </dgm:pt>
    <dgm:pt modelId="{5EAD430C-D2BE-4B01-99BD-CCDB6F6677E0}" type="sibTrans" cxnId="{11F417AF-E82F-492B-B2EC-D00959E37FA6}">
      <dgm:prSet/>
      <dgm:spPr/>
      <dgm:t>
        <a:bodyPr/>
        <a:lstStyle/>
        <a:p>
          <a:endParaRPr lang="en-US"/>
        </a:p>
      </dgm:t>
    </dgm:pt>
    <dgm:pt modelId="{7C283398-A0A2-481C-A88B-23D7E395071C}">
      <dgm:prSet phldrT="[Text]" phldr="0"/>
      <dgm:spPr/>
      <dgm:t>
        <a:bodyPr/>
        <a:lstStyle/>
        <a:p>
          <a:r>
            <a:rPr lang="en-US" dirty="0"/>
            <a:t>Financial Reports allow for two Global and two other dimensions</a:t>
          </a:r>
        </a:p>
      </dgm:t>
    </dgm:pt>
    <dgm:pt modelId="{235D4676-6BDD-4A4A-81BC-45F2CB1B7DB3}" type="parTrans" cxnId="{7A9C6E46-7BD5-4270-8BDD-1C21B289D789}">
      <dgm:prSet/>
      <dgm:spPr/>
      <dgm:t>
        <a:bodyPr/>
        <a:lstStyle/>
        <a:p>
          <a:endParaRPr lang="en-US"/>
        </a:p>
      </dgm:t>
    </dgm:pt>
    <dgm:pt modelId="{73238DCD-A30C-4135-A870-ED6D3CFEB4CF}" type="sibTrans" cxnId="{7A9C6E46-7BD5-4270-8BDD-1C21B289D789}">
      <dgm:prSet/>
      <dgm:spPr/>
      <dgm:t>
        <a:bodyPr/>
        <a:lstStyle/>
        <a:p>
          <a:endParaRPr lang="en-US"/>
        </a:p>
      </dgm:t>
    </dgm:pt>
    <dgm:pt modelId="{86C4BA07-2E8F-464B-812C-40E05DF8DAF2}" type="pres">
      <dgm:prSet presAssocID="{2AB35922-A0BD-4016-9B69-425F49DE75D9}" presName="Name0" presStyleCnt="0">
        <dgm:presLayoutVars>
          <dgm:dir/>
          <dgm:animLvl val="lvl"/>
          <dgm:resizeHandles val="exact"/>
        </dgm:presLayoutVars>
      </dgm:prSet>
      <dgm:spPr/>
    </dgm:pt>
    <dgm:pt modelId="{43252CF1-4641-4FDC-B565-9C89C945AFA9}" type="pres">
      <dgm:prSet presAssocID="{F5E65630-C88F-43DB-9FC9-9F18B98CA72D}" presName="compositeNode" presStyleCnt="0">
        <dgm:presLayoutVars>
          <dgm:bulletEnabled val="1"/>
        </dgm:presLayoutVars>
      </dgm:prSet>
      <dgm:spPr/>
    </dgm:pt>
    <dgm:pt modelId="{7EAEF614-5332-4059-AE44-716AD7B3097A}" type="pres">
      <dgm:prSet presAssocID="{F5E65630-C88F-43DB-9FC9-9F18B98CA72D}" presName="bgRect" presStyleLbl="node1" presStyleIdx="0" presStyleCnt="4" custLinFactNeighborX="-7549" custLinFactNeighborY="0"/>
      <dgm:spPr/>
    </dgm:pt>
    <dgm:pt modelId="{F2745A0C-80B4-448D-A632-7176CFB91663}" type="pres">
      <dgm:prSet presAssocID="{F5E65630-C88F-43DB-9FC9-9F18B98CA72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C825DB4-3FF1-42EA-BDF7-B695E97C97A9}" type="pres">
      <dgm:prSet presAssocID="{F5E65630-C88F-43DB-9FC9-9F18B98CA72D}" presName="childNode" presStyleLbl="node1" presStyleIdx="0" presStyleCnt="4">
        <dgm:presLayoutVars>
          <dgm:bulletEnabled val="1"/>
        </dgm:presLayoutVars>
      </dgm:prSet>
      <dgm:spPr/>
    </dgm:pt>
    <dgm:pt modelId="{D8ED05EA-6929-47EB-9833-CC53041B014E}" type="pres">
      <dgm:prSet presAssocID="{D5B0D195-377B-4FBD-8A5C-3B4DA31F6067}" presName="hSp" presStyleCnt="0"/>
      <dgm:spPr/>
    </dgm:pt>
    <dgm:pt modelId="{3B16A538-9689-4602-A6AE-0D8AA3AE093A}" type="pres">
      <dgm:prSet presAssocID="{D5B0D195-377B-4FBD-8A5C-3B4DA31F6067}" presName="vProcSp" presStyleCnt="0"/>
      <dgm:spPr/>
    </dgm:pt>
    <dgm:pt modelId="{CA69C3B5-F099-4662-B696-721378C22735}" type="pres">
      <dgm:prSet presAssocID="{D5B0D195-377B-4FBD-8A5C-3B4DA31F6067}" presName="vSp1" presStyleCnt="0"/>
      <dgm:spPr/>
    </dgm:pt>
    <dgm:pt modelId="{75877F23-4F76-4E23-95CA-30631E87AB0A}" type="pres">
      <dgm:prSet presAssocID="{D5B0D195-377B-4FBD-8A5C-3B4DA31F6067}" presName="simulatedConn" presStyleLbl="solidFgAcc1" presStyleIdx="0" presStyleCnt="3" custLinFactY="-149743" custLinFactNeighborX="12603" custLinFactNeighborY="-200000"/>
      <dgm:spPr/>
    </dgm:pt>
    <dgm:pt modelId="{E48E1088-DF98-496B-A56A-A26071D2B601}" type="pres">
      <dgm:prSet presAssocID="{D5B0D195-377B-4FBD-8A5C-3B4DA31F6067}" presName="vSp2" presStyleCnt="0"/>
      <dgm:spPr/>
    </dgm:pt>
    <dgm:pt modelId="{F27D8608-6CAD-4D48-A8B9-B3B5101F462A}" type="pres">
      <dgm:prSet presAssocID="{D5B0D195-377B-4FBD-8A5C-3B4DA31F6067}" presName="sibTrans" presStyleCnt="0"/>
      <dgm:spPr/>
    </dgm:pt>
    <dgm:pt modelId="{69DAB9CC-71DE-4BB6-B6A8-BA18244920FC}" type="pres">
      <dgm:prSet presAssocID="{61C5FB1D-DB93-4AF0-86DB-19AD3A462CB8}" presName="compositeNode" presStyleCnt="0">
        <dgm:presLayoutVars>
          <dgm:bulletEnabled val="1"/>
        </dgm:presLayoutVars>
      </dgm:prSet>
      <dgm:spPr/>
    </dgm:pt>
    <dgm:pt modelId="{79469B56-8999-4382-902E-2F23058E39D0}" type="pres">
      <dgm:prSet presAssocID="{61C5FB1D-DB93-4AF0-86DB-19AD3A462CB8}" presName="bgRect" presStyleLbl="node1" presStyleIdx="1" presStyleCnt="4"/>
      <dgm:spPr/>
    </dgm:pt>
    <dgm:pt modelId="{0C1DE3A3-D598-4D60-802F-39E71035DDD6}" type="pres">
      <dgm:prSet presAssocID="{61C5FB1D-DB93-4AF0-86DB-19AD3A462CB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C98744F2-E60F-4FFD-A212-875177C77D77}" type="pres">
      <dgm:prSet presAssocID="{61C5FB1D-DB93-4AF0-86DB-19AD3A462CB8}" presName="childNode" presStyleLbl="node1" presStyleIdx="1" presStyleCnt="4">
        <dgm:presLayoutVars>
          <dgm:bulletEnabled val="1"/>
        </dgm:presLayoutVars>
      </dgm:prSet>
      <dgm:spPr/>
    </dgm:pt>
    <dgm:pt modelId="{592E12B1-2284-4690-83F0-411463FDF78F}" type="pres">
      <dgm:prSet presAssocID="{5EFBC392-802A-4B0E-9249-05EFAAA9B895}" presName="hSp" presStyleCnt="0"/>
      <dgm:spPr/>
    </dgm:pt>
    <dgm:pt modelId="{B69CA979-8066-43FE-86A7-BF6B8FC8A5D0}" type="pres">
      <dgm:prSet presAssocID="{5EFBC392-802A-4B0E-9249-05EFAAA9B895}" presName="vProcSp" presStyleCnt="0"/>
      <dgm:spPr/>
    </dgm:pt>
    <dgm:pt modelId="{61DF651D-2AF9-40D4-B566-389F592F64F7}" type="pres">
      <dgm:prSet presAssocID="{5EFBC392-802A-4B0E-9249-05EFAAA9B895}" presName="vSp1" presStyleCnt="0"/>
      <dgm:spPr/>
    </dgm:pt>
    <dgm:pt modelId="{D5F9D005-26DE-4606-B532-BC888F741142}" type="pres">
      <dgm:prSet presAssocID="{5EFBC392-802A-4B0E-9249-05EFAAA9B895}" presName="simulatedConn" presStyleLbl="solidFgAcc1" presStyleIdx="1" presStyleCnt="3" custLinFactY="-149743" custLinFactNeighborX="12603" custLinFactNeighborY="-200000"/>
      <dgm:spPr/>
    </dgm:pt>
    <dgm:pt modelId="{B208915F-B70B-40BB-8BB1-6F8E21084E97}" type="pres">
      <dgm:prSet presAssocID="{5EFBC392-802A-4B0E-9249-05EFAAA9B895}" presName="vSp2" presStyleCnt="0"/>
      <dgm:spPr/>
    </dgm:pt>
    <dgm:pt modelId="{653B62C7-0DE6-4040-B730-F6C295CB3932}" type="pres">
      <dgm:prSet presAssocID="{5EFBC392-802A-4B0E-9249-05EFAAA9B895}" presName="sibTrans" presStyleCnt="0"/>
      <dgm:spPr/>
    </dgm:pt>
    <dgm:pt modelId="{4B114E15-C81B-4F1A-B61B-0E80C4AEC869}" type="pres">
      <dgm:prSet presAssocID="{923707B0-EFF3-40EF-995C-957A4B9B1542}" presName="compositeNode" presStyleCnt="0">
        <dgm:presLayoutVars>
          <dgm:bulletEnabled val="1"/>
        </dgm:presLayoutVars>
      </dgm:prSet>
      <dgm:spPr/>
    </dgm:pt>
    <dgm:pt modelId="{44096DE4-8778-4D58-9EA4-EB462891ED80}" type="pres">
      <dgm:prSet presAssocID="{923707B0-EFF3-40EF-995C-957A4B9B1542}" presName="bgRect" presStyleLbl="node1" presStyleIdx="2" presStyleCnt="4"/>
      <dgm:spPr/>
    </dgm:pt>
    <dgm:pt modelId="{0F67809C-4391-4FD5-8F6A-0D3BF0048E55}" type="pres">
      <dgm:prSet presAssocID="{923707B0-EFF3-40EF-995C-957A4B9B154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0AC8FA17-D8AE-402E-8F52-CA19D69D4B34}" type="pres">
      <dgm:prSet presAssocID="{923707B0-EFF3-40EF-995C-957A4B9B1542}" presName="childNode" presStyleLbl="node1" presStyleIdx="2" presStyleCnt="4">
        <dgm:presLayoutVars>
          <dgm:bulletEnabled val="1"/>
        </dgm:presLayoutVars>
      </dgm:prSet>
      <dgm:spPr/>
    </dgm:pt>
    <dgm:pt modelId="{7AB3A26F-E1BE-4590-A00F-C7294A821666}" type="pres">
      <dgm:prSet presAssocID="{5EAD430C-D2BE-4B01-99BD-CCDB6F6677E0}" presName="hSp" presStyleCnt="0"/>
      <dgm:spPr/>
    </dgm:pt>
    <dgm:pt modelId="{387BADAD-AA3F-4E8B-A202-F20239229D30}" type="pres">
      <dgm:prSet presAssocID="{5EAD430C-D2BE-4B01-99BD-CCDB6F6677E0}" presName="vProcSp" presStyleCnt="0"/>
      <dgm:spPr/>
    </dgm:pt>
    <dgm:pt modelId="{EDDEB245-E714-4739-A3EA-ECFC29C1F9D0}" type="pres">
      <dgm:prSet presAssocID="{5EAD430C-D2BE-4B01-99BD-CCDB6F6677E0}" presName="vSp1" presStyleCnt="0"/>
      <dgm:spPr/>
    </dgm:pt>
    <dgm:pt modelId="{3432592D-16EB-4208-B6C5-04ACE9B463D0}" type="pres">
      <dgm:prSet presAssocID="{5EAD430C-D2BE-4B01-99BD-CCDB6F6677E0}" presName="simulatedConn" presStyleLbl="solidFgAcc1" presStyleIdx="2" presStyleCnt="3" custLinFactY="-149743" custLinFactNeighborX="12603" custLinFactNeighborY="-200000"/>
      <dgm:spPr/>
    </dgm:pt>
    <dgm:pt modelId="{EB62BA3E-A11E-4558-B187-B7177AE00732}" type="pres">
      <dgm:prSet presAssocID="{5EAD430C-D2BE-4B01-99BD-CCDB6F6677E0}" presName="vSp2" presStyleCnt="0"/>
      <dgm:spPr/>
    </dgm:pt>
    <dgm:pt modelId="{6AD09683-0A05-4C9C-AB1E-7A101A08DDBE}" type="pres">
      <dgm:prSet presAssocID="{5EAD430C-D2BE-4B01-99BD-CCDB6F6677E0}" presName="sibTrans" presStyleCnt="0"/>
      <dgm:spPr/>
    </dgm:pt>
    <dgm:pt modelId="{6DA8F057-ECFA-49CC-97E7-7CD28C47ADB0}" type="pres">
      <dgm:prSet presAssocID="{6FC0B89C-77B6-4488-81D0-FE7C25AFD004}" presName="compositeNode" presStyleCnt="0">
        <dgm:presLayoutVars>
          <dgm:bulletEnabled val="1"/>
        </dgm:presLayoutVars>
      </dgm:prSet>
      <dgm:spPr/>
    </dgm:pt>
    <dgm:pt modelId="{F917EB40-5248-4158-892D-A83FF7C59312}" type="pres">
      <dgm:prSet presAssocID="{6FC0B89C-77B6-4488-81D0-FE7C25AFD004}" presName="bgRect" presStyleLbl="node1" presStyleIdx="3" presStyleCnt="4"/>
      <dgm:spPr/>
    </dgm:pt>
    <dgm:pt modelId="{1C0BAE18-357F-4701-94B7-EE69442EC7F8}" type="pres">
      <dgm:prSet presAssocID="{6FC0B89C-77B6-4488-81D0-FE7C25AFD004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CD44CF72-1A9A-4D2B-8373-1204947FE1CE}" type="pres">
      <dgm:prSet presAssocID="{6FC0B89C-77B6-4488-81D0-FE7C25AFD00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409FD15-BBC8-40AA-BF77-4BE3B1E25A3B}" type="presOf" srcId="{923707B0-EFF3-40EF-995C-957A4B9B1542}" destId="{44096DE4-8778-4D58-9EA4-EB462891ED80}" srcOrd="0" destOrd="0" presId="urn:microsoft.com/office/officeart/2005/8/layout/hProcess7"/>
    <dgm:cxn modelId="{B7606C1B-334A-4EC0-8458-D281C0DC65D6}" srcId="{2AB35922-A0BD-4016-9B69-425F49DE75D9}" destId="{6FC0B89C-77B6-4488-81D0-FE7C25AFD004}" srcOrd="3" destOrd="0" parTransId="{07798632-1296-4A59-BF0C-69F8165EE31A}" sibTransId="{1970A77C-2FA5-4018-BC21-04D02AFAA480}"/>
    <dgm:cxn modelId="{25BCEE31-DBE0-42A4-A167-1533EDE5509F}" type="presOf" srcId="{923707B0-EFF3-40EF-995C-957A4B9B1542}" destId="{0F67809C-4391-4FD5-8F6A-0D3BF0048E55}" srcOrd="1" destOrd="0" presId="urn:microsoft.com/office/officeart/2005/8/layout/hProcess7"/>
    <dgm:cxn modelId="{6EDAAF36-85B6-46CF-B7F4-439C9B933894}" srcId="{2AB35922-A0BD-4016-9B69-425F49DE75D9}" destId="{F5E65630-C88F-43DB-9FC9-9F18B98CA72D}" srcOrd="0" destOrd="0" parTransId="{C0F968B9-27A7-4084-B94E-B18DB27DF963}" sibTransId="{D5B0D195-377B-4FBD-8A5C-3B4DA31F6067}"/>
    <dgm:cxn modelId="{2D0C0D38-B6F7-417C-8F6A-C3177BDCF85D}" type="presOf" srcId="{2AB35922-A0BD-4016-9B69-425F49DE75D9}" destId="{86C4BA07-2E8F-464B-812C-40E05DF8DAF2}" srcOrd="0" destOrd="0" presId="urn:microsoft.com/office/officeart/2005/8/layout/hProcess7"/>
    <dgm:cxn modelId="{7A9C6E46-7BD5-4270-8BDD-1C21B289D789}" srcId="{923707B0-EFF3-40EF-995C-957A4B9B1542}" destId="{7C283398-A0A2-481C-A88B-23D7E395071C}" srcOrd="0" destOrd="0" parTransId="{235D4676-6BDD-4A4A-81BC-45F2CB1B7DB3}" sibTransId="{73238DCD-A30C-4135-A870-ED6D3CFEB4CF}"/>
    <dgm:cxn modelId="{CBB2F34A-F692-4A95-B90D-5971A89BB604}" type="presOf" srcId="{6FC0B89C-77B6-4488-81D0-FE7C25AFD004}" destId="{F917EB40-5248-4158-892D-A83FF7C59312}" srcOrd="0" destOrd="0" presId="urn:microsoft.com/office/officeart/2005/8/layout/hProcess7"/>
    <dgm:cxn modelId="{CE38C36E-3158-49E8-8684-D596BEA753C9}" type="presOf" srcId="{61C5FB1D-DB93-4AF0-86DB-19AD3A462CB8}" destId="{79469B56-8999-4382-902E-2F23058E39D0}" srcOrd="0" destOrd="0" presId="urn:microsoft.com/office/officeart/2005/8/layout/hProcess7"/>
    <dgm:cxn modelId="{2E487F58-74FE-4663-ACFA-4C4E92C6F7ED}" type="presOf" srcId="{7C283398-A0A2-481C-A88B-23D7E395071C}" destId="{0AC8FA17-D8AE-402E-8F52-CA19D69D4B34}" srcOrd="0" destOrd="0" presId="urn:microsoft.com/office/officeart/2005/8/layout/hProcess7"/>
    <dgm:cxn modelId="{008A2A7A-A4CA-43BB-9573-A387F1E2485A}" type="presOf" srcId="{4E6AEAFD-FF63-49F9-B2A0-02A00DDF3B83}" destId="{FC825DB4-3FF1-42EA-BDF7-B695E97C97A9}" srcOrd="0" destOrd="0" presId="urn:microsoft.com/office/officeart/2005/8/layout/hProcess7"/>
    <dgm:cxn modelId="{186BE67C-7222-4EB3-BC7F-28C354D8C620}" type="presOf" srcId="{F5E65630-C88F-43DB-9FC9-9F18B98CA72D}" destId="{7EAEF614-5332-4059-AE44-716AD7B3097A}" srcOrd="0" destOrd="0" presId="urn:microsoft.com/office/officeart/2005/8/layout/hProcess7"/>
    <dgm:cxn modelId="{CC30DC7E-AE5A-444E-B3F7-25F3DA736C78}" type="presOf" srcId="{6FC0B89C-77B6-4488-81D0-FE7C25AFD004}" destId="{1C0BAE18-357F-4701-94B7-EE69442EC7F8}" srcOrd="1" destOrd="0" presId="urn:microsoft.com/office/officeart/2005/8/layout/hProcess7"/>
    <dgm:cxn modelId="{D7442C8D-D7A1-4B89-ADB0-BCE7A4D09509}" type="presOf" srcId="{F5E65630-C88F-43DB-9FC9-9F18B98CA72D}" destId="{F2745A0C-80B4-448D-A632-7176CFB91663}" srcOrd="1" destOrd="0" presId="urn:microsoft.com/office/officeart/2005/8/layout/hProcess7"/>
    <dgm:cxn modelId="{46D52C96-1D01-45D0-94C5-ADCC30FB7E31}" srcId="{61C5FB1D-DB93-4AF0-86DB-19AD3A462CB8}" destId="{80280337-F437-418D-B977-28B33B9BBFE6}" srcOrd="0" destOrd="0" parTransId="{523783EA-E4D1-4E85-ACD5-F405CD71C08F}" sibTransId="{E26B258F-9319-4E1D-8060-1B3B61B699F6}"/>
    <dgm:cxn modelId="{11F417AF-E82F-492B-B2EC-D00959E37FA6}" srcId="{2AB35922-A0BD-4016-9B69-425F49DE75D9}" destId="{923707B0-EFF3-40EF-995C-957A4B9B1542}" srcOrd="2" destOrd="0" parTransId="{AA6EA13F-0FB0-4563-8D72-E33C16CE4DF0}" sibTransId="{5EAD430C-D2BE-4B01-99BD-CCDB6F6677E0}"/>
    <dgm:cxn modelId="{5ADBE6B3-D7E0-4B50-8035-F18DFC18A8E0}" srcId="{F5E65630-C88F-43DB-9FC9-9F18B98CA72D}" destId="{4E6AEAFD-FF63-49F9-B2A0-02A00DDF3B83}" srcOrd="0" destOrd="0" parTransId="{0AAB52E1-1841-4432-8D5E-56C239E98402}" sibTransId="{BC2CC5B2-934D-41EF-9525-827601C405A4}"/>
    <dgm:cxn modelId="{C5D2BCCB-8C22-4365-8A84-6251E8664402}" type="presOf" srcId="{17F5D2D7-3858-4CDC-A550-79D5B4BBD495}" destId="{CD44CF72-1A9A-4D2B-8373-1204947FE1CE}" srcOrd="0" destOrd="0" presId="urn:microsoft.com/office/officeart/2005/8/layout/hProcess7"/>
    <dgm:cxn modelId="{21EA55D5-E996-48D7-B535-27D9E3BE5F03}" type="presOf" srcId="{61C5FB1D-DB93-4AF0-86DB-19AD3A462CB8}" destId="{0C1DE3A3-D598-4D60-802F-39E71035DDD6}" srcOrd="1" destOrd="0" presId="urn:microsoft.com/office/officeart/2005/8/layout/hProcess7"/>
    <dgm:cxn modelId="{41FC90E6-8B34-4804-B995-974D7FB482CB}" srcId="{6FC0B89C-77B6-4488-81D0-FE7C25AFD004}" destId="{17F5D2D7-3858-4CDC-A550-79D5B4BBD495}" srcOrd="0" destOrd="0" parTransId="{5AA4B5F1-F74F-4B00-BEE5-53D9D0984665}" sibTransId="{BD1A7407-0EB7-434E-B94B-8D13F5F6297D}"/>
    <dgm:cxn modelId="{296657E8-B689-4D8F-ABE5-2F8D6971ECE4}" type="presOf" srcId="{80280337-F437-418D-B977-28B33B9BBFE6}" destId="{C98744F2-E60F-4FFD-A212-875177C77D77}" srcOrd="0" destOrd="0" presId="urn:microsoft.com/office/officeart/2005/8/layout/hProcess7"/>
    <dgm:cxn modelId="{93D1CAFD-D64A-4B57-9E77-097AF20D7583}" srcId="{2AB35922-A0BD-4016-9B69-425F49DE75D9}" destId="{61C5FB1D-DB93-4AF0-86DB-19AD3A462CB8}" srcOrd="1" destOrd="0" parTransId="{80FBAFE8-5295-46F5-880C-DAE242AA7656}" sibTransId="{5EFBC392-802A-4B0E-9249-05EFAAA9B895}"/>
    <dgm:cxn modelId="{7D965C3D-DECC-4C0D-9BAE-4C1E2BA19A9B}" type="presParOf" srcId="{86C4BA07-2E8F-464B-812C-40E05DF8DAF2}" destId="{43252CF1-4641-4FDC-B565-9C89C945AFA9}" srcOrd="0" destOrd="0" presId="urn:microsoft.com/office/officeart/2005/8/layout/hProcess7"/>
    <dgm:cxn modelId="{281C90BA-AFB6-4D9E-B40D-1C86CBDFAF1E}" type="presParOf" srcId="{43252CF1-4641-4FDC-B565-9C89C945AFA9}" destId="{7EAEF614-5332-4059-AE44-716AD7B3097A}" srcOrd="0" destOrd="0" presId="urn:microsoft.com/office/officeart/2005/8/layout/hProcess7"/>
    <dgm:cxn modelId="{C73B0578-5D53-410F-AFFE-2F46729E6A91}" type="presParOf" srcId="{43252CF1-4641-4FDC-B565-9C89C945AFA9}" destId="{F2745A0C-80B4-448D-A632-7176CFB91663}" srcOrd="1" destOrd="0" presId="urn:microsoft.com/office/officeart/2005/8/layout/hProcess7"/>
    <dgm:cxn modelId="{ADCB1D9F-498B-4395-8D82-DFAAD834EE0C}" type="presParOf" srcId="{43252CF1-4641-4FDC-B565-9C89C945AFA9}" destId="{FC825DB4-3FF1-42EA-BDF7-B695E97C97A9}" srcOrd="2" destOrd="0" presId="urn:microsoft.com/office/officeart/2005/8/layout/hProcess7"/>
    <dgm:cxn modelId="{D064B319-8E62-43AE-9F3A-44CA83125F3A}" type="presParOf" srcId="{86C4BA07-2E8F-464B-812C-40E05DF8DAF2}" destId="{D8ED05EA-6929-47EB-9833-CC53041B014E}" srcOrd="1" destOrd="0" presId="urn:microsoft.com/office/officeart/2005/8/layout/hProcess7"/>
    <dgm:cxn modelId="{A26EFA14-1E94-4896-878A-81A69D195331}" type="presParOf" srcId="{86C4BA07-2E8F-464B-812C-40E05DF8DAF2}" destId="{3B16A538-9689-4602-A6AE-0D8AA3AE093A}" srcOrd="2" destOrd="0" presId="urn:microsoft.com/office/officeart/2005/8/layout/hProcess7"/>
    <dgm:cxn modelId="{0B22D02F-7567-43A3-B5F8-80EF8FDD1BC2}" type="presParOf" srcId="{3B16A538-9689-4602-A6AE-0D8AA3AE093A}" destId="{CA69C3B5-F099-4662-B696-721378C22735}" srcOrd="0" destOrd="0" presId="urn:microsoft.com/office/officeart/2005/8/layout/hProcess7"/>
    <dgm:cxn modelId="{01442FAD-B583-43C4-AE62-E0C18A3E683C}" type="presParOf" srcId="{3B16A538-9689-4602-A6AE-0D8AA3AE093A}" destId="{75877F23-4F76-4E23-95CA-30631E87AB0A}" srcOrd="1" destOrd="0" presId="urn:microsoft.com/office/officeart/2005/8/layout/hProcess7"/>
    <dgm:cxn modelId="{3871A514-ABCC-479D-83B1-9AAE2C379AC8}" type="presParOf" srcId="{3B16A538-9689-4602-A6AE-0D8AA3AE093A}" destId="{E48E1088-DF98-496B-A56A-A26071D2B601}" srcOrd="2" destOrd="0" presId="urn:microsoft.com/office/officeart/2005/8/layout/hProcess7"/>
    <dgm:cxn modelId="{4FCA24EB-47F9-4EAC-8B84-B67E331C9809}" type="presParOf" srcId="{86C4BA07-2E8F-464B-812C-40E05DF8DAF2}" destId="{F27D8608-6CAD-4D48-A8B9-B3B5101F462A}" srcOrd="3" destOrd="0" presId="urn:microsoft.com/office/officeart/2005/8/layout/hProcess7"/>
    <dgm:cxn modelId="{C218A264-54B8-4A5A-91C7-8700DBBD00BD}" type="presParOf" srcId="{86C4BA07-2E8F-464B-812C-40E05DF8DAF2}" destId="{69DAB9CC-71DE-4BB6-B6A8-BA18244920FC}" srcOrd="4" destOrd="0" presId="urn:microsoft.com/office/officeart/2005/8/layout/hProcess7"/>
    <dgm:cxn modelId="{1170BAD2-7C80-4A23-87B7-0F32303041E7}" type="presParOf" srcId="{69DAB9CC-71DE-4BB6-B6A8-BA18244920FC}" destId="{79469B56-8999-4382-902E-2F23058E39D0}" srcOrd="0" destOrd="0" presId="urn:microsoft.com/office/officeart/2005/8/layout/hProcess7"/>
    <dgm:cxn modelId="{3A2A77AA-4540-4B7A-8F8C-4E8C71109317}" type="presParOf" srcId="{69DAB9CC-71DE-4BB6-B6A8-BA18244920FC}" destId="{0C1DE3A3-D598-4D60-802F-39E71035DDD6}" srcOrd="1" destOrd="0" presId="urn:microsoft.com/office/officeart/2005/8/layout/hProcess7"/>
    <dgm:cxn modelId="{9F945341-B69D-4E94-B084-C66C38037295}" type="presParOf" srcId="{69DAB9CC-71DE-4BB6-B6A8-BA18244920FC}" destId="{C98744F2-E60F-4FFD-A212-875177C77D77}" srcOrd="2" destOrd="0" presId="urn:microsoft.com/office/officeart/2005/8/layout/hProcess7"/>
    <dgm:cxn modelId="{B668DAF7-F113-4A77-B6AE-48375086D7E4}" type="presParOf" srcId="{86C4BA07-2E8F-464B-812C-40E05DF8DAF2}" destId="{592E12B1-2284-4690-83F0-411463FDF78F}" srcOrd="5" destOrd="0" presId="urn:microsoft.com/office/officeart/2005/8/layout/hProcess7"/>
    <dgm:cxn modelId="{4A3DCA3E-EFB6-4ABB-A16B-8C0A63D36A0F}" type="presParOf" srcId="{86C4BA07-2E8F-464B-812C-40E05DF8DAF2}" destId="{B69CA979-8066-43FE-86A7-BF6B8FC8A5D0}" srcOrd="6" destOrd="0" presId="urn:microsoft.com/office/officeart/2005/8/layout/hProcess7"/>
    <dgm:cxn modelId="{D4B81BEA-9474-4005-BDE4-1635DF0B2C65}" type="presParOf" srcId="{B69CA979-8066-43FE-86A7-BF6B8FC8A5D0}" destId="{61DF651D-2AF9-40D4-B566-389F592F64F7}" srcOrd="0" destOrd="0" presId="urn:microsoft.com/office/officeart/2005/8/layout/hProcess7"/>
    <dgm:cxn modelId="{A4734681-34F9-47C2-9922-51A2DD474302}" type="presParOf" srcId="{B69CA979-8066-43FE-86A7-BF6B8FC8A5D0}" destId="{D5F9D005-26DE-4606-B532-BC888F741142}" srcOrd="1" destOrd="0" presId="urn:microsoft.com/office/officeart/2005/8/layout/hProcess7"/>
    <dgm:cxn modelId="{1226005A-E3F9-4AB1-8C90-E70A111FA023}" type="presParOf" srcId="{B69CA979-8066-43FE-86A7-BF6B8FC8A5D0}" destId="{B208915F-B70B-40BB-8BB1-6F8E21084E97}" srcOrd="2" destOrd="0" presId="urn:microsoft.com/office/officeart/2005/8/layout/hProcess7"/>
    <dgm:cxn modelId="{B521A7DA-607D-477C-AC5F-F4386037960B}" type="presParOf" srcId="{86C4BA07-2E8F-464B-812C-40E05DF8DAF2}" destId="{653B62C7-0DE6-4040-B730-F6C295CB3932}" srcOrd="7" destOrd="0" presId="urn:microsoft.com/office/officeart/2005/8/layout/hProcess7"/>
    <dgm:cxn modelId="{6EE958B9-81DD-4693-B436-9B65AB24E1CC}" type="presParOf" srcId="{86C4BA07-2E8F-464B-812C-40E05DF8DAF2}" destId="{4B114E15-C81B-4F1A-B61B-0E80C4AEC869}" srcOrd="8" destOrd="0" presId="urn:microsoft.com/office/officeart/2005/8/layout/hProcess7"/>
    <dgm:cxn modelId="{F8D97B58-9EE3-438D-BDDA-F8936CB0D9E5}" type="presParOf" srcId="{4B114E15-C81B-4F1A-B61B-0E80C4AEC869}" destId="{44096DE4-8778-4D58-9EA4-EB462891ED80}" srcOrd="0" destOrd="0" presId="urn:microsoft.com/office/officeart/2005/8/layout/hProcess7"/>
    <dgm:cxn modelId="{DC6276F8-16F0-468C-8F1D-E9EE60A34639}" type="presParOf" srcId="{4B114E15-C81B-4F1A-B61B-0E80C4AEC869}" destId="{0F67809C-4391-4FD5-8F6A-0D3BF0048E55}" srcOrd="1" destOrd="0" presId="urn:microsoft.com/office/officeart/2005/8/layout/hProcess7"/>
    <dgm:cxn modelId="{900434AB-CD4E-4ADB-9DB4-3FB4D05B7E13}" type="presParOf" srcId="{4B114E15-C81B-4F1A-B61B-0E80C4AEC869}" destId="{0AC8FA17-D8AE-402E-8F52-CA19D69D4B34}" srcOrd="2" destOrd="0" presId="urn:microsoft.com/office/officeart/2005/8/layout/hProcess7"/>
    <dgm:cxn modelId="{3A459A48-848B-42E9-A4B8-628E567C7E52}" type="presParOf" srcId="{86C4BA07-2E8F-464B-812C-40E05DF8DAF2}" destId="{7AB3A26F-E1BE-4590-A00F-C7294A821666}" srcOrd="9" destOrd="0" presId="urn:microsoft.com/office/officeart/2005/8/layout/hProcess7"/>
    <dgm:cxn modelId="{435A7AA5-654F-47F4-80A1-47E949954287}" type="presParOf" srcId="{86C4BA07-2E8F-464B-812C-40E05DF8DAF2}" destId="{387BADAD-AA3F-4E8B-A202-F20239229D30}" srcOrd="10" destOrd="0" presId="urn:microsoft.com/office/officeart/2005/8/layout/hProcess7"/>
    <dgm:cxn modelId="{D8963B73-8492-4608-BF0C-6A54AA995AD5}" type="presParOf" srcId="{387BADAD-AA3F-4E8B-A202-F20239229D30}" destId="{EDDEB245-E714-4739-A3EA-ECFC29C1F9D0}" srcOrd="0" destOrd="0" presId="urn:microsoft.com/office/officeart/2005/8/layout/hProcess7"/>
    <dgm:cxn modelId="{C5E6DD95-896A-47AF-9858-EE9BD887C007}" type="presParOf" srcId="{387BADAD-AA3F-4E8B-A202-F20239229D30}" destId="{3432592D-16EB-4208-B6C5-04ACE9B463D0}" srcOrd="1" destOrd="0" presId="urn:microsoft.com/office/officeart/2005/8/layout/hProcess7"/>
    <dgm:cxn modelId="{BB50833F-BDAC-486D-82BD-ED9BF3C0FB43}" type="presParOf" srcId="{387BADAD-AA3F-4E8B-A202-F20239229D30}" destId="{EB62BA3E-A11E-4558-B187-B7177AE00732}" srcOrd="2" destOrd="0" presId="urn:microsoft.com/office/officeart/2005/8/layout/hProcess7"/>
    <dgm:cxn modelId="{DBC1D84B-D669-4D12-8745-12A50697C17C}" type="presParOf" srcId="{86C4BA07-2E8F-464B-812C-40E05DF8DAF2}" destId="{6AD09683-0A05-4C9C-AB1E-7A101A08DDBE}" srcOrd="11" destOrd="0" presId="urn:microsoft.com/office/officeart/2005/8/layout/hProcess7"/>
    <dgm:cxn modelId="{B06C5553-69E3-42A5-9762-70199F2716F3}" type="presParOf" srcId="{86C4BA07-2E8F-464B-812C-40E05DF8DAF2}" destId="{6DA8F057-ECFA-49CC-97E7-7CD28C47ADB0}" srcOrd="12" destOrd="0" presId="urn:microsoft.com/office/officeart/2005/8/layout/hProcess7"/>
    <dgm:cxn modelId="{CCCC48F5-3F65-46E3-A4F2-601F5FF157E6}" type="presParOf" srcId="{6DA8F057-ECFA-49CC-97E7-7CD28C47ADB0}" destId="{F917EB40-5248-4158-892D-A83FF7C59312}" srcOrd="0" destOrd="0" presId="urn:microsoft.com/office/officeart/2005/8/layout/hProcess7"/>
    <dgm:cxn modelId="{CBB68D99-BDD8-41CD-8AFB-5944A6D85073}" type="presParOf" srcId="{6DA8F057-ECFA-49CC-97E7-7CD28C47ADB0}" destId="{1C0BAE18-357F-4701-94B7-EE69442EC7F8}" srcOrd="1" destOrd="0" presId="urn:microsoft.com/office/officeart/2005/8/layout/hProcess7"/>
    <dgm:cxn modelId="{D1C634FE-9369-42C3-B53E-3021372A49F7}" type="presParOf" srcId="{6DA8F057-ECFA-49CC-97E7-7CD28C47ADB0}" destId="{CD44CF72-1A9A-4D2B-8373-1204947FE1C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EF614-5332-4059-AE44-716AD7B3097A}">
      <dsp:nvSpPr>
        <dsp:cNvPr id="0" name=""/>
        <dsp:cNvSpPr/>
      </dsp:nvSpPr>
      <dsp:spPr>
        <a:xfrm>
          <a:off x="0" y="1550650"/>
          <a:ext cx="2213359" cy="265603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	</a:t>
          </a:r>
          <a:endParaRPr lang="en-US" sz="2500" kern="1200" dirty="0"/>
        </a:p>
      </dsp:txBody>
      <dsp:txXfrm rot="16200000">
        <a:off x="-867636" y="2418287"/>
        <a:ext cx="2177945" cy="442671"/>
      </dsp:txXfrm>
    </dsp:sp>
    <dsp:sp modelId="{FC825DB4-3FF1-42EA-BDF7-B695E97C97A9}">
      <dsp:nvSpPr>
        <dsp:cNvPr id="0" name=""/>
        <dsp:cNvSpPr/>
      </dsp:nvSpPr>
      <dsp:spPr>
        <a:xfrm>
          <a:off x="442671" y="1550650"/>
          <a:ext cx="1648952" cy="26560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Need to report dimensions on Financial Report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42671" y="1550650"/>
        <a:ext cx="1648952" cy="2656031"/>
      </dsp:txXfrm>
    </dsp:sp>
    <dsp:sp modelId="{79469B56-8999-4382-902E-2F23058E39D0}">
      <dsp:nvSpPr>
        <dsp:cNvPr id="0" name=""/>
        <dsp:cNvSpPr/>
      </dsp:nvSpPr>
      <dsp:spPr>
        <a:xfrm>
          <a:off x="2294506" y="1550650"/>
          <a:ext cx="2213359" cy="265603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16200000">
        <a:off x="1426869" y="2418287"/>
        <a:ext cx="2177945" cy="442671"/>
      </dsp:txXfrm>
    </dsp:sp>
    <dsp:sp modelId="{75877F23-4F76-4E23-95CA-30631E87AB0A}">
      <dsp:nvSpPr>
        <dsp:cNvPr id="0" name=""/>
        <dsp:cNvSpPr/>
      </dsp:nvSpPr>
      <dsp:spPr>
        <a:xfrm rot="5400000">
          <a:off x="2152272" y="2712626"/>
          <a:ext cx="390286" cy="33200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8744F2-E60F-4FFD-A212-875177C77D77}">
      <dsp:nvSpPr>
        <dsp:cNvPr id="0" name=""/>
        <dsp:cNvSpPr/>
      </dsp:nvSpPr>
      <dsp:spPr>
        <a:xfrm>
          <a:off x="2737178" y="1550650"/>
          <a:ext cx="1648952" cy="26560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Dimensions to be used on the Report are not just the two (2) Global Dimensions</a:t>
          </a:r>
        </a:p>
      </dsp:txBody>
      <dsp:txXfrm>
        <a:off x="2737178" y="1550650"/>
        <a:ext cx="1648952" cy="2656031"/>
      </dsp:txXfrm>
    </dsp:sp>
    <dsp:sp modelId="{44096DE4-8778-4D58-9EA4-EB462891ED80}">
      <dsp:nvSpPr>
        <dsp:cNvPr id="0" name=""/>
        <dsp:cNvSpPr/>
      </dsp:nvSpPr>
      <dsp:spPr>
        <a:xfrm>
          <a:off x="4585333" y="1550650"/>
          <a:ext cx="2213359" cy="265603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16200000">
        <a:off x="3717696" y="2418287"/>
        <a:ext cx="2177945" cy="442671"/>
      </dsp:txXfrm>
    </dsp:sp>
    <dsp:sp modelId="{D5F9D005-26DE-4606-B532-BC888F741142}">
      <dsp:nvSpPr>
        <dsp:cNvPr id="0" name=""/>
        <dsp:cNvSpPr/>
      </dsp:nvSpPr>
      <dsp:spPr>
        <a:xfrm rot="5400000">
          <a:off x="4443099" y="2712626"/>
          <a:ext cx="390286" cy="33200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C8FA17-D8AE-402E-8F52-CA19D69D4B34}">
      <dsp:nvSpPr>
        <dsp:cNvPr id="0" name=""/>
        <dsp:cNvSpPr/>
      </dsp:nvSpPr>
      <dsp:spPr>
        <a:xfrm>
          <a:off x="5028005" y="1550650"/>
          <a:ext cx="1648952" cy="26560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Financial Reports allow for two Global and two other dimensions</a:t>
          </a:r>
        </a:p>
      </dsp:txBody>
      <dsp:txXfrm>
        <a:off x="5028005" y="1550650"/>
        <a:ext cx="1648952" cy="2656031"/>
      </dsp:txXfrm>
    </dsp:sp>
    <dsp:sp modelId="{F917EB40-5248-4158-892D-A83FF7C59312}">
      <dsp:nvSpPr>
        <dsp:cNvPr id="0" name=""/>
        <dsp:cNvSpPr/>
      </dsp:nvSpPr>
      <dsp:spPr>
        <a:xfrm>
          <a:off x="6876160" y="1550650"/>
          <a:ext cx="2213359" cy="265603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16200000">
        <a:off x="6008523" y="2418287"/>
        <a:ext cx="2177945" cy="442671"/>
      </dsp:txXfrm>
    </dsp:sp>
    <dsp:sp modelId="{3432592D-16EB-4208-B6C5-04ACE9B463D0}">
      <dsp:nvSpPr>
        <dsp:cNvPr id="0" name=""/>
        <dsp:cNvSpPr/>
      </dsp:nvSpPr>
      <dsp:spPr>
        <a:xfrm rot="5400000">
          <a:off x="6733926" y="2712626"/>
          <a:ext cx="390286" cy="33200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44CF72-1A9A-4D2B-8373-1204947FE1CE}">
      <dsp:nvSpPr>
        <dsp:cNvPr id="0" name=""/>
        <dsp:cNvSpPr/>
      </dsp:nvSpPr>
      <dsp:spPr>
        <a:xfrm>
          <a:off x="7318832" y="1550650"/>
          <a:ext cx="1648952" cy="26560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Report needs dimensions other than two </a:t>
          </a:r>
          <a:r>
            <a:rPr lang="en-US" sz="2300" kern="1200" dirty="0" err="1"/>
            <a:t>Globals</a:t>
          </a:r>
          <a:endParaRPr lang="en-US" sz="2300" kern="1200" dirty="0"/>
        </a:p>
      </dsp:txBody>
      <dsp:txXfrm>
        <a:off x="7318832" y="1550650"/>
        <a:ext cx="1648952" cy="265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3AB4-112B-4B92-80BD-60E64911F3C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1D1-B65A-4B4D-9F91-ED628DD3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CA83-799B-0F85-27BF-51FD7514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9218E-9F25-1160-3D26-BBCBC887D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5CBE1-1307-AD3B-F026-6664B45B6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E48F9AB-9EEC-4D3C-61E0-71B90E3265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61C2-14CD-560E-8FC3-DC472622A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2/27/2026 1:02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5BE-949E-F12C-F396-D7DFC927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A021-09DF-0C4F-C402-8763976F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6323F-D4E9-E99E-B9B2-BFBCDD9E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7315A-0AC3-4D83-E1BB-618750562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1ED8EB9-D0DE-DADA-5498-33C51DFF92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A365-5E31-AF2C-33E2-39A53AA036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2/27/2026 1:02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5E52-6D45-ED0D-E416-4B20DB92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2276-FB2E-80D9-CF56-84A3968A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316A1-A7C8-898B-E9D6-FD7E024E1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3145F-3AEF-C958-236F-8D181703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0E3ACE1-23F8-B3A7-B288-A71E25DCD4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ACF95-D537-7476-2F2C-4D9051FF05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2/27/2026 1:02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D5A37-A626-B32C-088E-9389544A7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9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4D62-67E1-296C-D0D1-4A768E88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DC5FF-845E-CA40-C2EA-D09B35C3A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6B0A0-D784-2BE9-ED40-2980646C5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93F4D3A-BA97-5385-8C7C-BEC736D762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796F-D64A-2B4A-E620-E8D0370B5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2/27/2026 1:02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1BF1-6CB5-52E9-B726-E7D37A940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D1F-A0B9-C529-F28A-582AD01B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5C83-3FD1-97D7-EF07-4031ABB7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6EB1-CDD4-1FED-9A96-CF3BAA0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802-B3CA-7DDA-F70C-6F40C77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A01F-8631-963B-D287-6B3619D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388-5E2B-BBC1-B9A6-3C119423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96E4-18D7-B755-C107-F2A8CE88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216A-427D-CB55-FC49-669EE8FB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BD2E-098C-2CAC-AFD7-7778C8C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2DCE-D3E0-B872-C858-B5A20968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414A8-CF90-D02D-B10E-91D77EC1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FDC2-4FAC-AF1A-C46F-271FC7E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4C6-9D75-1BED-EFA4-5424AA41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864-13B4-0486-D1A5-381E5F9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F719-EAA3-681E-2F0C-6F1AE0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B2F36-DFD9-B94A-BA99-C0AB5595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9193" y="6858000"/>
            <a:ext cx="1138990" cy="365125"/>
          </a:xfrm>
        </p:spPr>
        <p:txBody>
          <a:bodyPr/>
          <a:lstStyle/>
          <a:p>
            <a:fld id="{B7B335F6-9F24-4D41-9058-4CC4FDE8E168}" type="datetime1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0A21-EC51-334E-93A7-20A567D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BF020-2B11-254C-AD02-C5D3FDE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858000"/>
            <a:ext cx="749968" cy="365125"/>
          </a:xfrm>
        </p:spPr>
        <p:txBody>
          <a:bodyPr/>
          <a:lstStyle/>
          <a:p>
            <a:fld id="{AC0C9D14-5656-4249-A84D-256F5D8F25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F9D20-94E1-D84B-978C-286086FEA9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3429" y="5793181"/>
            <a:ext cx="1849548" cy="822960"/>
            <a:chOff x="-2241550" y="1720850"/>
            <a:chExt cx="10079038" cy="4484688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902BC4C-C0CD-334A-8FD9-1CEFB03C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638" y="3306763"/>
              <a:ext cx="1073151" cy="1312862"/>
            </a:xfrm>
            <a:custGeom>
              <a:avLst/>
              <a:gdLst>
                <a:gd name="T0" fmla="*/ 2556 w 2979"/>
                <a:gd name="T1" fmla="*/ 2834 h 3648"/>
                <a:gd name="T2" fmla="*/ 2556 w 2979"/>
                <a:gd name="T3" fmla="*/ 2834 h 3648"/>
                <a:gd name="T4" fmla="*/ 2429 w 2979"/>
                <a:gd name="T5" fmla="*/ 2906 h 3648"/>
                <a:gd name="T6" fmla="*/ 1823 w 2979"/>
                <a:gd name="T7" fmla="*/ 3063 h 3648"/>
                <a:gd name="T8" fmla="*/ 584 w 2979"/>
                <a:gd name="T9" fmla="*/ 1823 h 3648"/>
                <a:gd name="T10" fmla="*/ 1823 w 2979"/>
                <a:gd name="T11" fmla="*/ 584 h 3648"/>
                <a:gd name="T12" fmla="*/ 2380 w 2979"/>
                <a:gd name="T13" fmla="*/ 716 h 3648"/>
                <a:gd name="T14" fmla="*/ 2504 w 2979"/>
                <a:gd name="T15" fmla="*/ 778 h 3648"/>
                <a:gd name="T16" fmla="*/ 2931 w 2979"/>
                <a:gd name="T17" fmla="*/ 353 h 3648"/>
                <a:gd name="T18" fmla="*/ 2707 w 2979"/>
                <a:gd name="T19" fmla="*/ 227 h 3648"/>
                <a:gd name="T20" fmla="*/ 1823 w 2979"/>
                <a:gd name="T21" fmla="*/ 0 h 3648"/>
                <a:gd name="T22" fmla="*/ 0 w 2979"/>
                <a:gd name="T23" fmla="*/ 1823 h 3648"/>
                <a:gd name="T24" fmla="*/ 1823 w 2979"/>
                <a:gd name="T25" fmla="*/ 3647 h 3648"/>
                <a:gd name="T26" fmla="*/ 2767 w 2979"/>
                <a:gd name="T27" fmla="*/ 3385 h 3648"/>
                <a:gd name="T28" fmla="*/ 2978 w 2979"/>
                <a:gd name="T29" fmla="*/ 3256 h 3648"/>
                <a:gd name="T30" fmla="*/ 2556 w 2979"/>
                <a:gd name="T31" fmla="*/ 283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9" h="3648">
                  <a:moveTo>
                    <a:pt x="2556" y="2834"/>
                  </a:moveTo>
                  <a:lnTo>
                    <a:pt x="2556" y="2834"/>
                  </a:lnTo>
                  <a:cubicBezTo>
                    <a:pt x="2429" y="2906"/>
                    <a:pt x="2429" y="2906"/>
                    <a:pt x="2429" y="2906"/>
                  </a:cubicBezTo>
                  <a:cubicBezTo>
                    <a:pt x="2243" y="3008"/>
                    <a:pt x="2034" y="3063"/>
                    <a:pt x="1823" y="3063"/>
                  </a:cubicBezTo>
                  <a:cubicBezTo>
                    <a:pt x="1139" y="3063"/>
                    <a:pt x="584" y="2506"/>
                    <a:pt x="584" y="1823"/>
                  </a:cubicBezTo>
                  <a:cubicBezTo>
                    <a:pt x="584" y="1139"/>
                    <a:pt x="1139" y="584"/>
                    <a:pt x="1823" y="584"/>
                  </a:cubicBezTo>
                  <a:cubicBezTo>
                    <a:pt x="2017" y="584"/>
                    <a:pt x="2205" y="627"/>
                    <a:pt x="2380" y="716"/>
                  </a:cubicBezTo>
                  <a:cubicBezTo>
                    <a:pt x="2504" y="778"/>
                    <a:pt x="2504" y="778"/>
                    <a:pt x="2504" y="778"/>
                  </a:cubicBezTo>
                  <a:cubicBezTo>
                    <a:pt x="2931" y="353"/>
                    <a:pt x="2931" y="353"/>
                    <a:pt x="2931" y="353"/>
                  </a:cubicBezTo>
                  <a:cubicBezTo>
                    <a:pt x="2707" y="227"/>
                    <a:pt x="2707" y="227"/>
                    <a:pt x="2707" y="227"/>
                  </a:cubicBezTo>
                  <a:cubicBezTo>
                    <a:pt x="2437" y="78"/>
                    <a:pt x="2133" y="0"/>
                    <a:pt x="1823" y="0"/>
                  </a:cubicBezTo>
                  <a:cubicBezTo>
                    <a:pt x="818" y="0"/>
                    <a:pt x="0" y="818"/>
                    <a:pt x="0" y="1823"/>
                  </a:cubicBezTo>
                  <a:cubicBezTo>
                    <a:pt x="0" y="2829"/>
                    <a:pt x="818" y="3647"/>
                    <a:pt x="1823" y="3647"/>
                  </a:cubicBezTo>
                  <a:cubicBezTo>
                    <a:pt x="2158" y="3647"/>
                    <a:pt x="2484" y="3557"/>
                    <a:pt x="2767" y="3385"/>
                  </a:cubicBezTo>
                  <a:cubicBezTo>
                    <a:pt x="2978" y="3256"/>
                    <a:pt x="2978" y="3256"/>
                    <a:pt x="2978" y="3256"/>
                  </a:cubicBezTo>
                  <a:lnTo>
                    <a:pt x="2556" y="2834"/>
                  </a:lnTo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E2AE66F4-9369-F34E-B6F8-3425A9C2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1550" y="1720850"/>
              <a:ext cx="3725863" cy="4484688"/>
            </a:xfrm>
            <a:custGeom>
              <a:avLst/>
              <a:gdLst>
                <a:gd name="T0" fmla="*/ 6228 w 10348"/>
                <a:gd name="T1" fmla="*/ 12260 h 12458"/>
                <a:gd name="T2" fmla="*/ 6228 w 10348"/>
                <a:gd name="T3" fmla="*/ 12260 h 12458"/>
                <a:gd name="T4" fmla="*/ 197 w 10348"/>
                <a:gd name="T5" fmla="*/ 6228 h 12458"/>
                <a:gd name="T6" fmla="*/ 6228 w 10348"/>
                <a:gd name="T7" fmla="*/ 197 h 12458"/>
                <a:gd name="T8" fmla="*/ 10161 w 10348"/>
                <a:gd name="T9" fmla="*/ 1659 h 12458"/>
                <a:gd name="T10" fmla="*/ 10302 w 10348"/>
                <a:gd name="T11" fmla="*/ 1519 h 12458"/>
                <a:gd name="T12" fmla="*/ 6228 w 10348"/>
                <a:gd name="T13" fmla="*/ 0 h 12458"/>
                <a:gd name="T14" fmla="*/ 0 w 10348"/>
                <a:gd name="T15" fmla="*/ 6228 h 12458"/>
                <a:gd name="T16" fmla="*/ 6228 w 10348"/>
                <a:gd name="T17" fmla="*/ 12457 h 12458"/>
                <a:gd name="T18" fmla="*/ 10347 w 10348"/>
                <a:gd name="T19" fmla="*/ 10898 h 12458"/>
                <a:gd name="T20" fmla="*/ 10207 w 10348"/>
                <a:gd name="T21" fmla="*/ 10757 h 12458"/>
                <a:gd name="T22" fmla="*/ 6228 w 10348"/>
                <a:gd name="T23" fmla="*/ 12260 h 1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48" h="12458">
                  <a:moveTo>
                    <a:pt x="6228" y="12260"/>
                  </a:moveTo>
                  <a:lnTo>
                    <a:pt x="6228" y="12260"/>
                  </a:lnTo>
                  <a:cubicBezTo>
                    <a:pt x="2903" y="12260"/>
                    <a:pt x="197" y="9553"/>
                    <a:pt x="197" y="6228"/>
                  </a:cubicBezTo>
                  <a:cubicBezTo>
                    <a:pt x="197" y="2902"/>
                    <a:pt x="2903" y="197"/>
                    <a:pt x="6228" y="197"/>
                  </a:cubicBezTo>
                  <a:cubicBezTo>
                    <a:pt x="7731" y="197"/>
                    <a:pt x="9104" y="748"/>
                    <a:pt x="10161" y="1659"/>
                  </a:cubicBezTo>
                  <a:cubicBezTo>
                    <a:pt x="10302" y="1519"/>
                    <a:pt x="10302" y="1519"/>
                    <a:pt x="10302" y="1519"/>
                  </a:cubicBezTo>
                  <a:cubicBezTo>
                    <a:pt x="9208" y="572"/>
                    <a:pt x="7784" y="0"/>
                    <a:pt x="6228" y="0"/>
                  </a:cubicBezTo>
                  <a:cubicBezTo>
                    <a:pt x="2794" y="0"/>
                    <a:pt x="0" y="2794"/>
                    <a:pt x="0" y="6228"/>
                  </a:cubicBezTo>
                  <a:cubicBezTo>
                    <a:pt x="0" y="9663"/>
                    <a:pt x="2794" y="12457"/>
                    <a:pt x="6228" y="12457"/>
                  </a:cubicBezTo>
                  <a:cubicBezTo>
                    <a:pt x="7806" y="12457"/>
                    <a:pt x="9248" y="11868"/>
                    <a:pt x="10347" y="10898"/>
                  </a:cubicBezTo>
                  <a:cubicBezTo>
                    <a:pt x="10207" y="10757"/>
                    <a:pt x="10207" y="10757"/>
                    <a:pt x="10207" y="10757"/>
                  </a:cubicBezTo>
                  <a:cubicBezTo>
                    <a:pt x="9144" y="11692"/>
                    <a:pt x="7751" y="12260"/>
                    <a:pt x="6228" y="12260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71488E4-8629-C04A-B4D6-B6B81133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12913" y="2249488"/>
              <a:ext cx="2824163" cy="3427412"/>
            </a:xfrm>
            <a:custGeom>
              <a:avLst/>
              <a:gdLst>
                <a:gd name="T0" fmla="*/ 7788 w 7844"/>
                <a:gd name="T1" fmla="*/ 1089 h 9522"/>
                <a:gd name="T2" fmla="*/ 7788 w 7844"/>
                <a:gd name="T3" fmla="*/ 1089 h 9522"/>
                <a:gd name="T4" fmla="*/ 4761 w 7844"/>
                <a:gd name="T5" fmla="*/ 0 h 9522"/>
                <a:gd name="T6" fmla="*/ 0 w 7844"/>
                <a:gd name="T7" fmla="*/ 4761 h 9522"/>
                <a:gd name="T8" fmla="*/ 4761 w 7844"/>
                <a:gd name="T9" fmla="*/ 9521 h 9522"/>
                <a:gd name="T10" fmla="*/ 4827 w 7844"/>
                <a:gd name="T11" fmla="*/ 9521 h 9522"/>
                <a:gd name="T12" fmla="*/ 4827 w 7844"/>
                <a:gd name="T13" fmla="*/ 9195 h 9522"/>
                <a:gd name="T14" fmla="*/ 4761 w 7844"/>
                <a:gd name="T15" fmla="*/ 9195 h 9522"/>
                <a:gd name="T16" fmla="*/ 326 w 7844"/>
                <a:gd name="T17" fmla="*/ 4761 h 9522"/>
                <a:gd name="T18" fmla="*/ 4761 w 7844"/>
                <a:gd name="T19" fmla="*/ 328 h 9522"/>
                <a:gd name="T20" fmla="*/ 7565 w 7844"/>
                <a:gd name="T21" fmla="*/ 1330 h 9522"/>
                <a:gd name="T22" fmla="*/ 7610 w 7844"/>
                <a:gd name="T23" fmla="*/ 1367 h 9522"/>
                <a:gd name="T24" fmla="*/ 7843 w 7844"/>
                <a:gd name="T25" fmla="*/ 1134 h 9522"/>
                <a:gd name="T26" fmla="*/ 7788 w 7844"/>
                <a:gd name="T27" fmla="*/ 1089 h 9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44" h="9522">
                  <a:moveTo>
                    <a:pt x="7788" y="1089"/>
                  </a:moveTo>
                  <a:lnTo>
                    <a:pt x="7788" y="1089"/>
                  </a:lnTo>
                  <a:cubicBezTo>
                    <a:pt x="6938" y="387"/>
                    <a:pt x="5864" y="0"/>
                    <a:pt x="4761" y="0"/>
                  </a:cubicBezTo>
                  <a:cubicBezTo>
                    <a:pt x="2137" y="0"/>
                    <a:pt x="0" y="2136"/>
                    <a:pt x="0" y="4761"/>
                  </a:cubicBezTo>
                  <a:cubicBezTo>
                    <a:pt x="0" y="7387"/>
                    <a:pt x="2137" y="9521"/>
                    <a:pt x="4761" y="9521"/>
                  </a:cubicBezTo>
                  <a:cubicBezTo>
                    <a:pt x="4827" y="9521"/>
                    <a:pt x="4827" y="9521"/>
                    <a:pt x="4827" y="9521"/>
                  </a:cubicBezTo>
                  <a:cubicBezTo>
                    <a:pt x="4827" y="9195"/>
                    <a:pt x="4827" y="9195"/>
                    <a:pt x="4827" y="9195"/>
                  </a:cubicBezTo>
                  <a:cubicBezTo>
                    <a:pt x="4761" y="9195"/>
                    <a:pt x="4761" y="9195"/>
                    <a:pt x="4761" y="9195"/>
                  </a:cubicBezTo>
                  <a:cubicBezTo>
                    <a:pt x="2317" y="9195"/>
                    <a:pt x="326" y="7206"/>
                    <a:pt x="326" y="4761"/>
                  </a:cubicBezTo>
                  <a:cubicBezTo>
                    <a:pt x="326" y="2317"/>
                    <a:pt x="2317" y="328"/>
                    <a:pt x="4761" y="328"/>
                  </a:cubicBezTo>
                  <a:cubicBezTo>
                    <a:pt x="5780" y="328"/>
                    <a:pt x="6776" y="683"/>
                    <a:pt x="7565" y="1330"/>
                  </a:cubicBezTo>
                  <a:cubicBezTo>
                    <a:pt x="7610" y="1367"/>
                    <a:pt x="7610" y="1367"/>
                    <a:pt x="7610" y="1367"/>
                  </a:cubicBezTo>
                  <a:cubicBezTo>
                    <a:pt x="7843" y="1134"/>
                    <a:pt x="7843" y="1134"/>
                    <a:pt x="7843" y="1134"/>
                  </a:cubicBezTo>
                  <a:lnTo>
                    <a:pt x="7788" y="1089"/>
                  </a:lnTo>
                </a:path>
              </a:pathLst>
            </a:custGeom>
            <a:solidFill>
              <a:srgbClr val="7E88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9FD385E-9CEE-D946-8F99-95EBCABB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2814638"/>
              <a:ext cx="4508500" cy="1171575"/>
            </a:xfrm>
            <a:custGeom>
              <a:avLst/>
              <a:gdLst>
                <a:gd name="T0" fmla="*/ 2085 w 12524"/>
                <a:gd name="T1" fmla="*/ 452 h 3254"/>
                <a:gd name="T2" fmla="*/ 942 w 12524"/>
                <a:gd name="T3" fmla="*/ 373 h 3254"/>
                <a:gd name="T4" fmla="*/ 298 w 12524"/>
                <a:gd name="T5" fmla="*/ 1630 h 3254"/>
                <a:gd name="T6" fmla="*/ 942 w 12524"/>
                <a:gd name="T7" fmla="*/ 2886 h 3254"/>
                <a:gd name="T8" fmla="*/ 2171 w 12524"/>
                <a:gd name="T9" fmla="*/ 2710 h 3254"/>
                <a:gd name="T10" fmla="*/ 2774 w 12524"/>
                <a:gd name="T11" fmla="*/ 2001 h 3254"/>
                <a:gd name="T12" fmla="*/ 1977 w 12524"/>
                <a:gd name="T13" fmla="*/ 3167 h 3254"/>
                <a:gd name="T14" fmla="*/ 368 w 12524"/>
                <a:gd name="T15" fmla="*/ 2764 h 3254"/>
                <a:gd name="T16" fmla="*/ 92 w 12524"/>
                <a:gd name="T17" fmla="*/ 1012 h 3254"/>
                <a:gd name="T18" fmla="*/ 1475 w 12524"/>
                <a:gd name="T19" fmla="*/ 0 h 3254"/>
                <a:gd name="T20" fmla="*/ 2584 w 12524"/>
                <a:gd name="T21" fmla="*/ 579 h 3254"/>
                <a:gd name="T22" fmla="*/ 2304 w 12524"/>
                <a:gd name="T23" fmla="*/ 691 h 3254"/>
                <a:gd name="T24" fmla="*/ 3559 w 12524"/>
                <a:gd name="T25" fmla="*/ 2734 h 3254"/>
                <a:gd name="T26" fmla="*/ 4600 w 12524"/>
                <a:gd name="T27" fmla="*/ 2869 h 3254"/>
                <a:gd name="T28" fmla="*/ 4790 w 12524"/>
                <a:gd name="T29" fmla="*/ 3043 h 3254"/>
                <a:gd name="T30" fmla="*/ 3348 w 12524"/>
                <a:gd name="T31" fmla="*/ 2901 h 3254"/>
                <a:gd name="T32" fmla="*/ 3166 w 12524"/>
                <a:gd name="T33" fmla="*/ 1625 h 3254"/>
                <a:gd name="T34" fmla="*/ 4128 w 12524"/>
                <a:gd name="T35" fmla="*/ 869 h 3254"/>
                <a:gd name="T36" fmla="*/ 5078 w 12524"/>
                <a:gd name="T37" fmla="*/ 1672 h 3254"/>
                <a:gd name="T38" fmla="*/ 3425 w 12524"/>
                <a:gd name="T39" fmla="*/ 2446 h 3254"/>
                <a:gd name="T40" fmla="*/ 4648 w 12524"/>
                <a:gd name="T41" fmla="*/ 1347 h 3254"/>
                <a:gd name="T42" fmla="*/ 3825 w 12524"/>
                <a:gd name="T43" fmla="*/ 1168 h 3254"/>
                <a:gd name="T44" fmla="*/ 3383 w 12524"/>
                <a:gd name="T45" fmla="*/ 1906 h 3254"/>
                <a:gd name="T46" fmla="*/ 5809 w 12524"/>
                <a:gd name="T47" fmla="*/ 934 h 3254"/>
                <a:gd name="T48" fmla="*/ 5818 w 12524"/>
                <a:gd name="T49" fmla="*/ 1324 h 3254"/>
                <a:gd name="T50" fmla="*/ 6937 w 12524"/>
                <a:gd name="T51" fmla="*/ 929 h 3254"/>
                <a:gd name="T52" fmla="*/ 7368 w 12524"/>
                <a:gd name="T53" fmla="*/ 1738 h 3254"/>
                <a:gd name="T54" fmla="*/ 7092 w 12524"/>
                <a:gd name="T55" fmla="*/ 1784 h 3254"/>
                <a:gd name="T56" fmla="*/ 6796 w 12524"/>
                <a:gd name="T57" fmla="*/ 1153 h 3254"/>
                <a:gd name="T58" fmla="*/ 6003 w 12524"/>
                <a:gd name="T59" fmla="*/ 1320 h 3254"/>
                <a:gd name="T60" fmla="*/ 5809 w 12524"/>
                <a:gd name="T61" fmla="*/ 3192 h 3254"/>
                <a:gd name="T62" fmla="*/ 5809 w 12524"/>
                <a:gd name="T63" fmla="*/ 934 h 3254"/>
                <a:gd name="T64" fmla="*/ 8831 w 12524"/>
                <a:gd name="T65" fmla="*/ 1166 h 3254"/>
                <a:gd name="T66" fmla="*/ 8407 w 12524"/>
                <a:gd name="T67" fmla="*/ 2901 h 3254"/>
                <a:gd name="T68" fmla="*/ 8831 w 12524"/>
                <a:gd name="T69" fmla="*/ 3205 h 3254"/>
                <a:gd name="T70" fmla="*/ 8200 w 12524"/>
                <a:gd name="T71" fmla="*/ 3107 h 3254"/>
                <a:gd name="T72" fmla="*/ 7700 w 12524"/>
                <a:gd name="T73" fmla="*/ 1166 h 3254"/>
                <a:gd name="T74" fmla="*/ 8094 w 12524"/>
                <a:gd name="T75" fmla="*/ 255 h 3254"/>
                <a:gd name="T76" fmla="*/ 8831 w 12524"/>
                <a:gd name="T77" fmla="*/ 934 h 3254"/>
                <a:gd name="T78" fmla="*/ 9526 w 12524"/>
                <a:gd name="T79" fmla="*/ 1464 h 3254"/>
                <a:gd name="T80" fmla="*/ 10388 w 12524"/>
                <a:gd name="T81" fmla="*/ 904 h 3254"/>
                <a:gd name="T82" fmla="*/ 9782 w 12524"/>
                <a:gd name="T83" fmla="*/ 1397 h 3254"/>
                <a:gd name="T84" fmla="*/ 9548 w 12524"/>
                <a:gd name="T85" fmla="*/ 3192 h 3254"/>
                <a:gd name="T86" fmla="*/ 9526 w 12524"/>
                <a:gd name="T87" fmla="*/ 934 h 3254"/>
                <a:gd name="T88" fmla="*/ 10954 w 12524"/>
                <a:gd name="T89" fmla="*/ 2734 h 3254"/>
                <a:gd name="T90" fmla="*/ 11996 w 12524"/>
                <a:gd name="T91" fmla="*/ 2869 h 3254"/>
                <a:gd name="T92" fmla="*/ 12186 w 12524"/>
                <a:gd name="T93" fmla="*/ 3043 h 3254"/>
                <a:gd name="T94" fmla="*/ 10743 w 12524"/>
                <a:gd name="T95" fmla="*/ 2901 h 3254"/>
                <a:gd name="T96" fmla="*/ 10562 w 12524"/>
                <a:gd name="T97" fmla="*/ 1625 h 3254"/>
                <a:gd name="T98" fmla="*/ 11522 w 12524"/>
                <a:gd name="T99" fmla="*/ 869 h 3254"/>
                <a:gd name="T100" fmla="*/ 12473 w 12524"/>
                <a:gd name="T101" fmla="*/ 1672 h 3254"/>
                <a:gd name="T102" fmla="*/ 10820 w 12524"/>
                <a:gd name="T103" fmla="*/ 2446 h 3254"/>
                <a:gd name="T104" fmla="*/ 12043 w 12524"/>
                <a:gd name="T105" fmla="*/ 1347 h 3254"/>
                <a:gd name="T106" fmla="*/ 11219 w 12524"/>
                <a:gd name="T107" fmla="*/ 1168 h 3254"/>
                <a:gd name="T108" fmla="*/ 10778 w 12524"/>
                <a:gd name="T109" fmla="*/ 1906 h 3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524" h="3254">
                  <a:moveTo>
                    <a:pt x="2304" y="691"/>
                  </a:moveTo>
                  <a:lnTo>
                    <a:pt x="2304" y="691"/>
                  </a:lnTo>
                  <a:cubicBezTo>
                    <a:pt x="2244" y="596"/>
                    <a:pt x="2171" y="516"/>
                    <a:pt x="2085" y="452"/>
                  </a:cubicBezTo>
                  <a:cubicBezTo>
                    <a:pt x="2000" y="388"/>
                    <a:pt x="1905" y="338"/>
                    <a:pt x="1801" y="305"/>
                  </a:cubicBezTo>
                  <a:cubicBezTo>
                    <a:pt x="1697" y="271"/>
                    <a:pt x="1588" y="255"/>
                    <a:pt x="1475" y="255"/>
                  </a:cubicBezTo>
                  <a:cubicBezTo>
                    <a:pt x="1268" y="255"/>
                    <a:pt x="1091" y="295"/>
                    <a:pt x="942" y="373"/>
                  </a:cubicBezTo>
                  <a:cubicBezTo>
                    <a:pt x="793" y="452"/>
                    <a:pt x="671" y="556"/>
                    <a:pt x="576" y="686"/>
                  </a:cubicBezTo>
                  <a:cubicBezTo>
                    <a:pt x="480" y="817"/>
                    <a:pt x="410" y="962"/>
                    <a:pt x="365" y="1126"/>
                  </a:cubicBezTo>
                  <a:cubicBezTo>
                    <a:pt x="320" y="1290"/>
                    <a:pt x="298" y="1457"/>
                    <a:pt x="298" y="1630"/>
                  </a:cubicBezTo>
                  <a:cubicBezTo>
                    <a:pt x="298" y="1799"/>
                    <a:pt x="320" y="1966"/>
                    <a:pt x="365" y="2132"/>
                  </a:cubicBezTo>
                  <a:cubicBezTo>
                    <a:pt x="410" y="2295"/>
                    <a:pt x="480" y="2443"/>
                    <a:pt x="576" y="2573"/>
                  </a:cubicBezTo>
                  <a:cubicBezTo>
                    <a:pt x="671" y="2704"/>
                    <a:pt x="793" y="2807"/>
                    <a:pt x="942" y="2886"/>
                  </a:cubicBezTo>
                  <a:cubicBezTo>
                    <a:pt x="1091" y="2965"/>
                    <a:pt x="1268" y="3005"/>
                    <a:pt x="1475" y="3005"/>
                  </a:cubicBezTo>
                  <a:cubicBezTo>
                    <a:pt x="1620" y="3005"/>
                    <a:pt x="1752" y="2978"/>
                    <a:pt x="1868" y="2926"/>
                  </a:cubicBezTo>
                  <a:cubicBezTo>
                    <a:pt x="1985" y="2873"/>
                    <a:pt x="2085" y="2802"/>
                    <a:pt x="2171" y="2710"/>
                  </a:cubicBezTo>
                  <a:cubicBezTo>
                    <a:pt x="2256" y="2620"/>
                    <a:pt x="2324" y="2515"/>
                    <a:pt x="2376" y="2394"/>
                  </a:cubicBezTo>
                  <a:cubicBezTo>
                    <a:pt x="2428" y="2272"/>
                    <a:pt x="2462" y="2142"/>
                    <a:pt x="2477" y="2001"/>
                  </a:cubicBezTo>
                  <a:cubicBezTo>
                    <a:pt x="2774" y="2001"/>
                    <a:pt x="2774" y="2001"/>
                    <a:pt x="2774" y="2001"/>
                  </a:cubicBezTo>
                  <a:cubicBezTo>
                    <a:pt x="2754" y="2195"/>
                    <a:pt x="2709" y="2367"/>
                    <a:pt x="2639" y="2523"/>
                  </a:cubicBezTo>
                  <a:cubicBezTo>
                    <a:pt x="2569" y="2677"/>
                    <a:pt x="2478" y="2809"/>
                    <a:pt x="2368" y="2916"/>
                  </a:cubicBezTo>
                  <a:cubicBezTo>
                    <a:pt x="2256" y="3025"/>
                    <a:pt x="2125" y="3109"/>
                    <a:pt x="1977" y="3167"/>
                  </a:cubicBezTo>
                  <a:cubicBezTo>
                    <a:pt x="1826" y="3223"/>
                    <a:pt x="1659" y="3253"/>
                    <a:pt x="1475" y="3253"/>
                  </a:cubicBezTo>
                  <a:cubicBezTo>
                    <a:pt x="1230" y="3253"/>
                    <a:pt x="1016" y="3208"/>
                    <a:pt x="830" y="3120"/>
                  </a:cubicBezTo>
                  <a:cubicBezTo>
                    <a:pt x="644" y="3032"/>
                    <a:pt x="490" y="2913"/>
                    <a:pt x="368" y="2764"/>
                  </a:cubicBezTo>
                  <a:cubicBezTo>
                    <a:pt x="244" y="2615"/>
                    <a:pt x="154" y="2443"/>
                    <a:pt x="92" y="2247"/>
                  </a:cubicBezTo>
                  <a:cubicBezTo>
                    <a:pt x="30" y="2051"/>
                    <a:pt x="0" y="1845"/>
                    <a:pt x="0" y="1630"/>
                  </a:cubicBezTo>
                  <a:cubicBezTo>
                    <a:pt x="0" y="1414"/>
                    <a:pt x="30" y="1208"/>
                    <a:pt x="92" y="1012"/>
                  </a:cubicBezTo>
                  <a:cubicBezTo>
                    <a:pt x="154" y="817"/>
                    <a:pt x="244" y="644"/>
                    <a:pt x="368" y="494"/>
                  </a:cubicBezTo>
                  <a:cubicBezTo>
                    <a:pt x="490" y="343"/>
                    <a:pt x="644" y="224"/>
                    <a:pt x="830" y="134"/>
                  </a:cubicBezTo>
                  <a:cubicBezTo>
                    <a:pt x="1016" y="45"/>
                    <a:pt x="1230" y="0"/>
                    <a:pt x="1475" y="0"/>
                  </a:cubicBezTo>
                  <a:cubicBezTo>
                    <a:pt x="1624" y="0"/>
                    <a:pt x="1769" y="24"/>
                    <a:pt x="1910" y="67"/>
                  </a:cubicBezTo>
                  <a:cubicBezTo>
                    <a:pt x="2052" y="111"/>
                    <a:pt x="2181" y="176"/>
                    <a:pt x="2296" y="261"/>
                  </a:cubicBezTo>
                  <a:cubicBezTo>
                    <a:pt x="2410" y="348"/>
                    <a:pt x="2507" y="454"/>
                    <a:pt x="2584" y="579"/>
                  </a:cubicBezTo>
                  <a:cubicBezTo>
                    <a:pt x="2662" y="705"/>
                    <a:pt x="2711" y="848"/>
                    <a:pt x="2731" y="1012"/>
                  </a:cubicBezTo>
                  <a:cubicBezTo>
                    <a:pt x="2433" y="1012"/>
                    <a:pt x="2433" y="1012"/>
                    <a:pt x="2433" y="1012"/>
                  </a:cubicBezTo>
                  <a:cubicBezTo>
                    <a:pt x="2406" y="892"/>
                    <a:pt x="2365" y="785"/>
                    <a:pt x="2304" y="691"/>
                  </a:cubicBezTo>
                  <a:close/>
                  <a:moveTo>
                    <a:pt x="3425" y="2446"/>
                  </a:moveTo>
                  <a:lnTo>
                    <a:pt x="3425" y="2446"/>
                  </a:lnTo>
                  <a:cubicBezTo>
                    <a:pt x="3452" y="2553"/>
                    <a:pt x="3497" y="2648"/>
                    <a:pt x="3559" y="2734"/>
                  </a:cubicBezTo>
                  <a:cubicBezTo>
                    <a:pt x="3619" y="2817"/>
                    <a:pt x="3696" y="2888"/>
                    <a:pt x="3790" y="2943"/>
                  </a:cubicBezTo>
                  <a:cubicBezTo>
                    <a:pt x="3884" y="2998"/>
                    <a:pt x="3996" y="3027"/>
                    <a:pt x="4128" y="3027"/>
                  </a:cubicBezTo>
                  <a:cubicBezTo>
                    <a:pt x="4329" y="3027"/>
                    <a:pt x="4486" y="2973"/>
                    <a:pt x="4600" y="2869"/>
                  </a:cubicBezTo>
                  <a:cubicBezTo>
                    <a:pt x="4715" y="2764"/>
                    <a:pt x="4794" y="2623"/>
                    <a:pt x="4837" y="2448"/>
                  </a:cubicBezTo>
                  <a:cubicBezTo>
                    <a:pt x="5113" y="2448"/>
                    <a:pt x="5113" y="2448"/>
                    <a:pt x="5113" y="2448"/>
                  </a:cubicBezTo>
                  <a:cubicBezTo>
                    <a:pt x="5055" y="2705"/>
                    <a:pt x="4948" y="2904"/>
                    <a:pt x="4790" y="3043"/>
                  </a:cubicBezTo>
                  <a:cubicBezTo>
                    <a:pt x="4635" y="3184"/>
                    <a:pt x="4414" y="3253"/>
                    <a:pt x="4128" y="3253"/>
                  </a:cubicBezTo>
                  <a:cubicBezTo>
                    <a:pt x="3949" y="3253"/>
                    <a:pt x="3795" y="3221"/>
                    <a:pt x="3666" y="3160"/>
                  </a:cubicBezTo>
                  <a:cubicBezTo>
                    <a:pt x="3536" y="3097"/>
                    <a:pt x="3430" y="3011"/>
                    <a:pt x="3348" y="2901"/>
                  </a:cubicBezTo>
                  <a:cubicBezTo>
                    <a:pt x="3266" y="2792"/>
                    <a:pt x="3206" y="2665"/>
                    <a:pt x="3166" y="2521"/>
                  </a:cubicBezTo>
                  <a:cubicBezTo>
                    <a:pt x="3127" y="2376"/>
                    <a:pt x="3107" y="2224"/>
                    <a:pt x="3107" y="2063"/>
                  </a:cubicBezTo>
                  <a:cubicBezTo>
                    <a:pt x="3107" y="1914"/>
                    <a:pt x="3127" y="1769"/>
                    <a:pt x="3166" y="1625"/>
                  </a:cubicBezTo>
                  <a:cubicBezTo>
                    <a:pt x="3206" y="1482"/>
                    <a:pt x="3266" y="1355"/>
                    <a:pt x="3348" y="1242"/>
                  </a:cubicBezTo>
                  <a:cubicBezTo>
                    <a:pt x="3430" y="1129"/>
                    <a:pt x="3536" y="1039"/>
                    <a:pt x="3666" y="971"/>
                  </a:cubicBezTo>
                  <a:cubicBezTo>
                    <a:pt x="3795" y="902"/>
                    <a:pt x="3949" y="869"/>
                    <a:pt x="4128" y="869"/>
                  </a:cubicBezTo>
                  <a:cubicBezTo>
                    <a:pt x="4309" y="869"/>
                    <a:pt x="4463" y="904"/>
                    <a:pt x="4591" y="977"/>
                  </a:cubicBezTo>
                  <a:cubicBezTo>
                    <a:pt x="4720" y="1051"/>
                    <a:pt x="4824" y="1146"/>
                    <a:pt x="4904" y="1263"/>
                  </a:cubicBezTo>
                  <a:cubicBezTo>
                    <a:pt x="4984" y="1382"/>
                    <a:pt x="5043" y="1518"/>
                    <a:pt x="5078" y="1672"/>
                  </a:cubicBezTo>
                  <a:cubicBezTo>
                    <a:pt x="5113" y="1824"/>
                    <a:pt x="5127" y="1979"/>
                    <a:pt x="5122" y="2138"/>
                  </a:cubicBezTo>
                  <a:cubicBezTo>
                    <a:pt x="3383" y="2138"/>
                    <a:pt x="3383" y="2138"/>
                    <a:pt x="3383" y="2138"/>
                  </a:cubicBezTo>
                  <a:cubicBezTo>
                    <a:pt x="3383" y="2237"/>
                    <a:pt x="3397" y="2339"/>
                    <a:pt x="3425" y="2446"/>
                  </a:cubicBezTo>
                  <a:close/>
                  <a:moveTo>
                    <a:pt x="4790" y="1603"/>
                  </a:moveTo>
                  <a:lnTo>
                    <a:pt x="4790" y="1603"/>
                  </a:lnTo>
                  <a:cubicBezTo>
                    <a:pt x="4757" y="1508"/>
                    <a:pt x="4710" y="1422"/>
                    <a:pt x="4648" y="1347"/>
                  </a:cubicBezTo>
                  <a:cubicBezTo>
                    <a:pt x="4588" y="1273"/>
                    <a:pt x="4513" y="1213"/>
                    <a:pt x="4426" y="1168"/>
                  </a:cubicBezTo>
                  <a:cubicBezTo>
                    <a:pt x="4337" y="1123"/>
                    <a:pt x="4238" y="1099"/>
                    <a:pt x="4128" y="1099"/>
                  </a:cubicBezTo>
                  <a:cubicBezTo>
                    <a:pt x="4014" y="1099"/>
                    <a:pt x="3914" y="1123"/>
                    <a:pt x="3825" y="1168"/>
                  </a:cubicBezTo>
                  <a:cubicBezTo>
                    <a:pt x="3738" y="1213"/>
                    <a:pt x="3663" y="1273"/>
                    <a:pt x="3603" y="1347"/>
                  </a:cubicBezTo>
                  <a:cubicBezTo>
                    <a:pt x="3541" y="1422"/>
                    <a:pt x="3492" y="1508"/>
                    <a:pt x="3455" y="1606"/>
                  </a:cubicBezTo>
                  <a:cubicBezTo>
                    <a:pt x="3419" y="1703"/>
                    <a:pt x="3395" y="1804"/>
                    <a:pt x="3383" y="1906"/>
                  </a:cubicBezTo>
                  <a:cubicBezTo>
                    <a:pt x="4846" y="1906"/>
                    <a:pt x="4846" y="1906"/>
                    <a:pt x="4846" y="1906"/>
                  </a:cubicBezTo>
                  <a:cubicBezTo>
                    <a:pt x="4842" y="1800"/>
                    <a:pt x="4824" y="1700"/>
                    <a:pt x="4790" y="1603"/>
                  </a:cubicBezTo>
                  <a:close/>
                  <a:moveTo>
                    <a:pt x="5809" y="934"/>
                  </a:moveTo>
                  <a:lnTo>
                    <a:pt x="5809" y="934"/>
                  </a:lnTo>
                  <a:cubicBezTo>
                    <a:pt x="5809" y="1324"/>
                    <a:pt x="5809" y="1324"/>
                    <a:pt x="5809" y="1324"/>
                  </a:cubicBezTo>
                  <a:cubicBezTo>
                    <a:pt x="5818" y="1324"/>
                    <a:pt x="5818" y="1324"/>
                    <a:pt x="5818" y="1324"/>
                  </a:cubicBezTo>
                  <a:cubicBezTo>
                    <a:pt x="5869" y="1186"/>
                    <a:pt x="5963" y="1076"/>
                    <a:pt x="6099" y="992"/>
                  </a:cubicBezTo>
                  <a:cubicBezTo>
                    <a:pt x="6232" y="910"/>
                    <a:pt x="6380" y="869"/>
                    <a:pt x="6540" y="869"/>
                  </a:cubicBezTo>
                  <a:cubicBezTo>
                    <a:pt x="6698" y="869"/>
                    <a:pt x="6830" y="889"/>
                    <a:pt x="6937" y="929"/>
                  </a:cubicBezTo>
                  <a:cubicBezTo>
                    <a:pt x="7042" y="971"/>
                    <a:pt x="7127" y="1027"/>
                    <a:pt x="7193" y="1103"/>
                  </a:cubicBezTo>
                  <a:cubicBezTo>
                    <a:pt x="7256" y="1176"/>
                    <a:pt x="7301" y="1268"/>
                    <a:pt x="7328" y="1375"/>
                  </a:cubicBezTo>
                  <a:cubicBezTo>
                    <a:pt x="7355" y="1484"/>
                    <a:pt x="7368" y="1605"/>
                    <a:pt x="7368" y="1738"/>
                  </a:cubicBezTo>
                  <a:cubicBezTo>
                    <a:pt x="7368" y="3192"/>
                    <a:pt x="7368" y="3192"/>
                    <a:pt x="7368" y="3192"/>
                  </a:cubicBezTo>
                  <a:cubicBezTo>
                    <a:pt x="7092" y="3192"/>
                    <a:pt x="7092" y="3192"/>
                    <a:pt x="7092" y="3192"/>
                  </a:cubicBezTo>
                  <a:cubicBezTo>
                    <a:pt x="7092" y="1784"/>
                    <a:pt x="7092" y="1784"/>
                    <a:pt x="7092" y="1784"/>
                  </a:cubicBezTo>
                  <a:cubicBezTo>
                    <a:pt x="7092" y="1687"/>
                    <a:pt x="7082" y="1596"/>
                    <a:pt x="7066" y="1514"/>
                  </a:cubicBezTo>
                  <a:cubicBezTo>
                    <a:pt x="7047" y="1431"/>
                    <a:pt x="7017" y="1359"/>
                    <a:pt x="6974" y="1297"/>
                  </a:cubicBezTo>
                  <a:cubicBezTo>
                    <a:pt x="6930" y="1235"/>
                    <a:pt x="6870" y="1188"/>
                    <a:pt x="6796" y="1153"/>
                  </a:cubicBezTo>
                  <a:cubicBezTo>
                    <a:pt x="6721" y="1118"/>
                    <a:pt x="6629" y="1099"/>
                    <a:pt x="6519" y="1099"/>
                  </a:cubicBezTo>
                  <a:cubicBezTo>
                    <a:pt x="6406" y="1099"/>
                    <a:pt x="6309" y="1119"/>
                    <a:pt x="6222" y="1160"/>
                  </a:cubicBezTo>
                  <a:cubicBezTo>
                    <a:pt x="6137" y="1198"/>
                    <a:pt x="6064" y="1253"/>
                    <a:pt x="6003" y="1320"/>
                  </a:cubicBezTo>
                  <a:cubicBezTo>
                    <a:pt x="5945" y="1390"/>
                    <a:pt x="5898" y="1471"/>
                    <a:pt x="5864" y="1566"/>
                  </a:cubicBezTo>
                  <a:cubicBezTo>
                    <a:pt x="5829" y="1661"/>
                    <a:pt x="5813" y="1764"/>
                    <a:pt x="5809" y="1876"/>
                  </a:cubicBezTo>
                  <a:cubicBezTo>
                    <a:pt x="5809" y="3192"/>
                    <a:pt x="5809" y="3192"/>
                    <a:pt x="5809" y="3192"/>
                  </a:cubicBezTo>
                  <a:cubicBezTo>
                    <a:pt x="5533" y="3192"/>
                    <a:pt x="5533" y="3192"/>
                    <a:pt x="5533" y="3192"/>
                  </a:cubicBezTo>
                  <a:cubicBezTo>
                    <a:pt x="5533" y="934"/>
                    <a:pt x="5533" y="934"/>
                    <a:pt x="5533" y="934"/>
                  </a:cubicBezTo>
                  <a:lnTo>
                    <a:pt x="5809" y="934"/>
                  </a:lnTo>
                  <a:close/>
                  <a:moveTo>
                    <a:pt x="8831" y="934"/>
                  </a:moveTo>
                  <a:lnTo>
                    <a:pt x="8831" y="934"/>
                  </a:lnTo>
                  <a:cubicBezTo>
                    <a:pt x="8831" y="1166"/>
                    <a:pt x="8831" y="1166"/>
                    <a:pt x="8831" y="1166"/>
                  </a:cubicBezTo>
                  <a:cubicBezTo>
                    <a:pt x="8371" y="1166"/>
                    <a:pt x="8371" y="1166"/>
                    <a:pt x="8371" y="1166"/>
                  </a:cubicBezTo>
                  <a:cubicBezTo>
                    <a:pt x="8371" y="2689"/>
                    <a:pt x="8371" y="2689"/>
                    <a:pt x="8371" y="2689"/>
                  </a:cubicBezTo>
                  <a:cubicBezTo>
                    <a:pt x="8371" y="2779"/>
                    <a:pt x="8382" y="2851"/>
                    <a:pt x="8407" y="2901"/>
                  </a:cubicBezTo>
                  <a:cubicBezTo>
                    <a:pt x="8432" y="2953"/>
                    <a:pt x="8494" y="2981"/>
                    <a:pt x="8593" y="2986"/>
                  </a:cubicBezTo>
                  <a:cubicBezTo>
                    <a:pt x="8672" y="2986"/>
                    <a:pt x="8750" y="2983"/>
                    <a:pt x="8831" y="2973"/>
                  </a:cubicBezTo>
                  <a:cubicBezTo>
                    <a:pt x="8831" y="3205"/>
                    <a:pt x="8831" y="3205"/>
                    <a:pt x="8831" y="3205"/>
                  </a:cubicBezTo>
                  <a:cubicBezTo>
                    <a:pt x="8789" y="3205"/>
                    <a:pt x="8749" y="3206"/>
                    <a:pt x="8707" y="3210"/>
                  </a:cubicBezTo>
                  <a:cubicBezTo>
                    <a:pt x="8667" y="3213"/>
                    <a:pt x="8625" y="3213"/>
                    <a:pt x="8585" y="3213"/>
                  </a:cubicBezTo>
                  <a:cubicBezTo>
                    <a:pt x="8401" y="3213"/>
                    <a:pt x="8272" y="3179"/>
                    <a:pt x="8200" y="3107"/>
                  </a:cubicBezTo>
                  <a:cubicBezTo>
                    <a:pt x="8126" y="3037"/>
                    <a:pt x="8091" y="2904"/>
                    <a:pt x="8094" y="2710"/>
                  </a:cubicBezTo>
                  <a:cubicBezTo>
                    <a:pt x="8094" y="1166"/>
                    <a:pt x="8094" y="1166"/>
                    <a:pt x="8094" y="1166"/>
                  </a:cubicBezTo>
                  <a:cubicBezTo>
                    <a:pt x="7700" y="1166"/>
                    <a:pt x="7700" y="1166"/>
                    <a:pt x="7700" y="1166"/>
                  </a:cubicBezTo>
                  <a:cubicBezTo>
                    <a:pt x="7700" y="934"/>
                    <a:pt x="7700" y="934"/>
                    <a:pt x="7700" y="934"/>
                  </a:cubicBezTo>
                  <a:cubicBezTo>
                    <a:pt x="8094" y="934"/>
                    <a:pt x="8094" y="934"/>
                    <a:pt x="8094" y="934"/>
                  </a:cubicBezTo>
                  <a:cubicBezTo>
                    <a:pt x="8094" y="255"/>
                    <a:pt x="8094" y="255"/>
                    <a:pt x="8094" y="255"/>
                  </a:cubicBezTo>
                  <a:cubicBezTo>
                    <a:pt x="8371" y="255"/>
                    <a:pt x="8371" y="255"/>
                    <a:pt x="8371" y="255"/>
                  </a:cubicBezTo>
                  <a:cubicBezTo>
                    <a:pt x="8371" y="934"/>
                    <a:pt x="8371" y="934"/>
                    <a:pt x="8371" y="934"/>
                  </a:cubicBezTo>
                  <a:lnTo>
                    <a:pt x="8831" y="934"/>
                  </a:lnTo>
                  <a:close/>
                  <a:moveTo>
                    <a:pt x="9526" y="934"/>
                  </a:moveTo>
                  <a:lnTo>
                    <a:pt x="9526" y="934"/>
                  </a:lnTo>
                  <a:cubicBezTo>
                    <a:pt x="9526" y="1464"/>
                    <a:pt x="9526" y="1464"/>
                    <a:pt x="9526" y="1464"/>
                  </a:cubicBezTo>
                  <a:cubicBezTo>
                    <a:pt x="9535" y="1464"/>
                    <a:pt x="9535" y="1464"/>
                    <a:pt x="9535" y="1464"/>
                  </a:cubicBezTo>
                  <a:cubicBezTo>
                    <a:pt x="9605" y="1280"/>
                    <a:pt x="9714" y="1138"/>
                    <a:pt x="9861" y="1039"/>
                  </a:cubicBezTo>
                  <a:cubicBezTo>
                    <a:pt x="10008" y="939"/>
                    <a:pt x="10184" y="894"/>
                    <a:pt x="10388" y="904"/>
                  </a:cubicBezTo>
                  <a:cubicBezTo>
                    <a:pt x="10388" y="1178"/>
                    <a:pt x="10388" y="1178"/>
                    <a:pt x="10388" y="1178"/>
                  </a:cubicBezTo>
                  <a:cubicBezTo>
                    <a:pt x="10263" y="1173"/>
                    <a:pt x="10149" y="1190"/>
                    <a:pt x="10047" y="1230"/>
                  </a:cubicBezTo>
                  <a:cubicBezTo>
                    <a:pt x="9945" y="1268"/>
                    <a:pt x="9856" y="1325"/>
                    <a:pt x="9782" y="1397"/>
                  </a:cubicBezTo>
                  <a:cubicBezTo>
                    <a:pt x="9707" y="1471"/>
                    <a:pt x="9650" y="1558"/>
                    <a:pt x="9608" y="1658"/>
                  </a:cubicBezTo>
                  <a:cubicBezTo>
                    <a:pt x="9568" y="1758"/>
                    <a:pt x="9548" y="1869"/>
                    <a:pt x="9548" y="1989"/>
                  </a:cubicBezTo>
                  <a:cubicBezTo>
                    <a:pt x="9548" y="3192"/>
                    <a:pt x="9548" y="3192"/>
                    <a:pt x="9548" y="3192"/>
                  </a:cubicBezTo>
                  <a:cubicBezTo>
                    <a:pt x="9272" y="3192"/>
                    <a:pt x="9272" y="3192"/>
                    <a:pt x="9272" y="3192"/>
                  </a:cubicBezTo>
                  <a:cubicBezTo>
                    <a:pt x="9272" y="934"/>
                    <a:pt x="9272" y="934"/>
                    <a:pt x="9272" y="934"/>
                  </a:cubicBezTo>
                  <a:lnTo>
                    <a:pt x="9526" y="934"/>
                  </a:lnTo>
                  <a:close/>
                  <a:moveTo>
                    <a:pt x="10820" y="2446"/>
                  </a:moveTo>
                  <a:lnTo>
                    <a:pt x="10820" y="2446"/>
                  </a:lnTo>
                  <a:cubicBezTo>
                    <a:pt x="10848" y="2553"/>
                    <a:pt x="10892" y="2648"/>
                    <a:pt x="10954" y="2734"/>
                  </a:cubicBezTo>
                  <a:cubicBezTo>
                    <a:pt x="11014" y="2817"/>
                    <a:pt x="11092" y="2888"/>
                    <a:pt x="11184" y="2943"/>
                  </a:cubicBezTo>
                  <a:cubicBezTo>
                    <a:pt x="11278" y="2998"/>
                    <a:pt x="11392" y="3027"/>
                    <a:pt x="11522" y="3027"/>
                  </a:cubicBezTo>
                  <a:cubicBezTo>
                    <a:pt x="11723" y="3027"/>
                    <a:pt x="11882" y="2973"/>
                    <a:pt x="11996" y="2869"/>
                  </a:cubicBezTo>
                  <a:cubicBezTo>
                    <a:pt x="12109" y="2764"/>
                    <a:pt x="12188" y="2623"/>
                    <a:pt x="12232" y="2448"/>
                  </a:cubicBezTo>
                  <a:cubicBezTo>
                    <a:pt x="12508" y="2448"/>
                    <a:pt x="12508" y="2448"/>
                    <a:pt x="12508" y="2448"/>
                  </a:cubicBezTo>
                  <a:cubicBezTo>
                    <a:pt x="12449" y="2705"/>
                    <a:pt x="12342" y="2904"/>
                    <a:pt x="12186" y="3043"/>
                  </a:cubicBezTo>
                  <a:cubicBezTo>
                    <a:pt x="12029" y="3184"/>
                    <a:pt x="11808" y="3253"/>
                    <a:pt x="11522" y="3253"/>
                  </a:cubicBezTo>
                  <a:cubicBezTo>
                    <a:pt x="11345" y="3253"/>
                    <a:pt x="11191" y="3221"/>
                    <a:pt x="11061" y="3160"/>
                  </a:cubicBezTo>
                  <a:cubicBezTo>
                    <a:pt x="10930" y="3097"/>
                    <a:pt x="10825" y="3011"/>
                    <a:pt x="10743" y="2901"/>
                  </a:cubicBezTo>
                  <a:cubicBezTo>
                    <a:pt x="10661" y="2792"/>
                    <a:pt x="10601" y="2665"/>
                    <a:pt x="10562" y="2521"/>
                  </a:cubicBezTo>
                  <a:cubicBezTo>
                    <a:pt x="10522" y="2376"/>
                    <a:pt x="10502" y="2224"/>
                    <a:pt x="10502" y="2063"/>
                  </a:cubicBezTo>
                  <a:cubicBezTo>
                    <a:pt x="10502" y="1914"/>
                    <a:pt x="10522" y="1769"/>
                    <a:pt x="10562" y="1625"/>
                  </a:cubicBezTo>
                  <a:cubicBezTo>
                    <a:pt x="10601" y="1482"/>
                    <a:pt x="10661" y="1355"/>
                    <a:pt x="10743" y="1242"/>
                  </a:cubicBezTo>
                  <a:cubicBezTo>
                    <a:pt x="10825" y="1129"/>
                    <a:pt x="10930" y="1039"/>
                    <a:pt x="11061" y="971"/>
                  </a:cubicBezTo>
                  <a:cubicBezTo>
                    <a:pt x="11191" y="902"/>
                    <a:pt x="11345" y="869"/>
                    <a:pt x="11522" y="869"/>
                  </a:cubicBezTo>
                  <a:cubicBezTo>
                    <a:pt x="11703" y="869"/>
                    <a:pt x="11859" y="904"/>
                    <a:pt x="11986" y="977"/>
                  </a:cubicBezTo>
                  <a:cubicBezTo>
                    <a:pt x="12115" y="1051"/>
                    <a:pt x="12220" y="1146"/>
                    <a:pt x="12300" y="1263"/>
                  </a:cubicBezTo>
                  <a:cubicBezTo>
                    <a:pt x="12381" y="1382"/>
                    <a:pt x="12437" y="1518"/>
                    <a:pt x="12473" y="1672"/>
                  </a:cubicBezTo>
                  <a:cubicBezTo>
                    <a:pt x="12508" y="1824"/>
                    <a:pt x="12523" y="1979"/>
                    <a:pt x="12516" y="2138"/>
                  </a:cubicBezTo>
                  <a:cubicBezTo>
                    <a:pt x="10778" y="2138"/>
                    <a:pt x="10778" y="2138"/>
                    <a:pt x="10778" y="2138"/>
                  </a:cubicBezTo>
                  <a:cubicBezTo>
                    <a:pt x="10778" y="2237"/>
                    <a:pt x="10791" y="2339"/>
                    <a:pt x="10820" y="2446"/>
                  </a:cubicBezTo>
                  <a:close/>
                  <a:moveTo>
                    <a:pt x="12186" y="1603"/>
                  </a:moveTo>
                  <a:lnTo>
                    <a:pt x="12186" y="1603"/>
                  </a:lnTo>
                  <a:cubicBezTo>
                    <a:pt x="12151" y="1508"/>
                    <a:pt x="12104" y="1422"/>
                    <a:pt x="12043" y="1347"/>
                  </a:cubicBezTo>
                  <a:cubicBezTo>
                    <a:pt x="11982" y="1273"/>
                    <a:pt x="11907" y="1213"/>
                    <a:pt x="11820" y="1168"/>
                  </a:cubicBezTo>
                  <a:cubicBezTo>
                    <a:pt x="11733" y="1123"/>
                    <a:pt x="11633" y="1099"/>
                    <a:pt x="11522" y="1099"/>
                  </a:cubicBezTo>
                  <a:cubicBezTo>
                    <a:pt x="11409" y="1099"/>
                    <a:pt x="11308" y="1123"/>
                    <a:pt x="11219" y="1168"/>
                  </a:cubicBezTo>
                  <a:cubicBezTo>
                    <a:pt x="11132" y="1213"/>
                    <a:pt x="11059" y="1273"/>
                    <a:pt x="10997" y="1347"/>
                  </a:cubicBezTo>
                  <a:cubicBezTo>
                    <a:pt x="10935" y="1422"/>
                    <a:pt x="10887" y="1508"/>
                    <a:pt x="10850" y="1606"/>
                  </a:cubicBezTo>
                  <a:cubicBezTo>
                    <a:pt x="10813" y="1703"/>
                    <a:pt x="10790" y="1804"/>
                    <a:pt x="10778" y="1906"/>
                  </a:cubicBezTo>
                  <a:cubicBezTo>
                    <a:pt x="12240" y="1906"/>
                    <a:pt x="12240" y="1906"/>
                    <a:pt x="12240" y="1906"/>
                  </a:cubicBezTo>
                  <a:cubicBezTo>
                    <a:pt x="12238" y="1800"/>
                    <a:pt x="12220" y="1700"/>
                    <a:pt x="12186" y="1603"/>
                  </a:cubicBezTo>
                  <a:close/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6C18192-FF42-D54E-9D32-D9742237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836863"/>
              <a:ext cx="1792288" cy="1943100"/>
            </a:xfrm>
            <a:custGeom>
              <a:avLst/>
              <a:gdLst>
                <a:gd name="T0" fmla="*/ 4881 w 4978"/>
                <a:gd name="T1" fmla="*/ 699 h 5396"/>
                <a:gd name="T2" fmla="*/ 4881 w 4978"/>
                <a:gd name="T3" fmla="*/ 699 h 5396"/>
                <a:gd name="T4" fmla="*/ 4977 w 4978"/>
                <a:gd name="T5" fmla="*/ 603 h 5396"/>
                <a:gd name="T6" fmla="*/ 3131 w 4978"/>
                <a:gd name="T7" fmla="*/ 0 h 5396"/>
                <a:gd name="T8" fmla="*/ 0 w 4978"/>
                <a:gd name="T9" fmla="*/ 3131 h 5396"/>
                <a:gd name="T10" fmla="*/ 970 w 4978"/>
                <a:gd name="T11" fmla="*/ 5395 h 5396"/>
                <a:gd name="T12" fmla="*/ 1065 w 4978"/>
                <a:gd name="T13" fmla="*/ 5300 h 5396"/>
                <a:gd name="T14" fmla="*/ 133 w 4978"/>
                <a:gd name="T15" fmla="*/ 3131 h 5396"/>
                <a:gd name="T16" fmla="*/ 3131 w 4978"/>
                <a:gd name="T17" fmla="*/ 133 h 5396"/>
                <a:gd name="T18" fmla="*/ 4881 w 4978"/>
                <a:gd name="T19" fmla="*/ 699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78" h="5396">
                  <a:moveTo>
                    <a:pt x="4881" y="699"/>
                  </a:moveTo>
                  <a:lnTo>
                    <a:pt x="4881" y="699"/>
                  </a:lnTo>
                  <a:cubicBezTo>
                    <a:pt x="4977" y="603"/>
                    <a:pt x="4977" y="603"/>
                    <a:pt x="4977" y="603"/>
                  </a:cubicBezTo>
                  <a:cubicBezTo>
                    <a:pt x="4438" y="209"/>
                    <a:pt x="3801" y="0"/>
                    <a:pt x="3131" y="0"/>
                  </a:cubicBezTo>
                  <a:cubicBezTo>
                    <a:pt x="1405" y="0"/>
                    <a:pt x="0" y="1405"/>
                    <a:pt x="0" y="3131"/>
                  </a:cubicBezTo>
                  <a:cubicBezTo>
                    <a:pt x="0" y="3982"/>
                    <a:pt x="353" y="4805"/>
                    <a:pt x="970" y="5395"/>
                  </a:cubicBezTo>
                  <a:cubicBezTo>
                    <a:pt x="1065" y="5300"/>
                    <a:pt x="1065" y="5300"/>
                    <a:pt x="1065" y="5300"/>
                  </a:cubicBezTo>
                  <a:cubicBezTo>
                    <a:pt x="473" y="4734"/>
                    <a:pt x="133" y="3947"/>
                    <a:pt x="133" y="3131"/>
                  </a:cubicBezTo>
                  <a:cubicBezTo>
                    <a:pt x="133" y="1478"/>
                    <a:pt x="1478" y="133"/>
                    <a:pt x="3131" y="133"/>
                  </a:cubicBezTo>
                  <a:cubicBezTo>
                    <a:pt x="3765" y="133"/>
                    <a:pt x="4369" y="329"/>
                    <a:pt x="4881" y="699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5B95E11-06F1-C640-BE7D-DDC290BD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435475"/>
              <a:ext cx="5484813" cy="414338"/>
            </a:xfrm>
            <a:custGeom>
              <a:avLst/>
              <a:gdLst>
                <a:gd name="T0" fmla="*/ 850 w 15237"/>
                <a:gd name="T1" fmla="*/ 28 h 1152"/>
                <a:gd name="T2" fmla="*/ 373 w 15237"/>
                <a:gd name="T3" fmla="*/ 120 h 1152"/>
                <a:gd name="T4" fmla="*/ 1428 w 15237"/>
                <a:gd name="T5" fmla="*/ 120 h 1152"/>
                <a:gd name="T6" fmla="*/ 1428 w 15237"/>
                <a:gd name="T7" fmla="*/ 1031 h 1152"/>
                <a:gd name="T8" fmla="*/ 3452 w 15237"/>
                <a:gd name="T9" fmla="*/ 950 h 1152"/>
                <a:gd name="T10" fmla="*/ 2637 w 15237"/>
                <a:gd name="T11" fmla="*/ 989 h 1152"/>
                <a:gd name="T12" fmla="*/ 2816 w 15237"/>
                <a:gd name="T13" fmla="*/ 43 h 1152"/>
                <a:gd name="T14" fmla="*/ 3209 w 15237"/>
                <a:gd name="T15" fmla="*/ 129 h 1152"/>
                <a:gd name="T16" fmla="*/ 2582 w 15237"/>
                <a:gd name="T17" fmla="*/ 575 h 1152"/>
                <a:gd name="T18" fmla="*/ 3132 w 15237"/>
                <a:gd name="T19" fmla="*/ 1047 h 1152"/>
                <a:gd name="T20" fmla="*/ 3949 w 15237"/>
                <a:gd name="T21" fmla="*/ 28 h 1152"/>
                <a:gd name="T22" fmla="*/ 4661 w 15237"/>
                <a:gd name="T23" fmla="*/ 28 h 1152"/>
                <a:gd name="T24" fmla="*/ 4051 w 15237"/>
                <a:gd name="T25" fmla="*/ 604 h 1152"/>
                <a:gd name="T26" fmla="*/ 5372 w 15237"/>
                <a:gd name="T27" fmla="*/ 28 h 1152"/>
                <a:gd name="T28" fmla="*/ 6276 w 15237"/>
                <a:gd name="T29" fmla="*/ 28 h 1152"/>
                <a:gd name="T30" fmla="*/ 5474 w 15237"/>
                <a:gd name="T31" fmla="*/ 1123 h 1152"/>
                <a:gd name="T32" fmla="*/ 6855 w 15237"/>
                <a:gd name="T33" fmla="*/ 345 h 1152"/>
                <a:gd name="T34" fmla="*/ 7786 w 15237"/>
                <a:gd name="T35" fmla="*/ 164 h 1152"/>
                <a:gd name="T36" fmla="*/ 7607 w 15237"/>
                <a:gd name="T37" fmla="*/ 1107 h 1152"/>
                <a:gd name="T38" fmla="*/ 6813 w 15237"/>
                <a:gd name="T39" fmla="*/ 575 h 1152"/>
                <a:gd name="T40" fmla="*/ 7186 w 15237"/>
                <a:gd name="T41" fmla="*/ 1020 h 1152"/>
                <a:gd name="T42" fmla="*/ 7842 w 15237"/>
                <a:gd name="T43" fmla="*/ 575 h 1152"/>
                <a:gd name="T44" fmla="*/ 7186 w 15237"/>
                <a:gd name="T45" fmla="*/ 130 h 1152"/>
                <a:gd name="T46" fmla="*/ 8482 w 15237"/>
                <a:gd name="T47" fmla="*/ 28 h 1152"/>
                <a:gd name="T48" fmla="*/ 8482 w 15237"/>
                <a:gd name="T49" fmla="*/ 1123 h 1152"/>
                <a:gd name="T50" fmla="*/ 9650 w 15237"/>
                <a:gd name="T51" fmla="*/ 164 h 1152"/>
                <a:gd name="T52" fmla="*/ 10582 w 15237"/>
                <a:gd name="T53" fmla="*/ 345 h 1152"/>
                <a:gd name="T54" fmla="*/ 10058 w 15237"/>
                <a:gd name="T55" fmla="*/ 1151 h 1152"/>
                <a:gd name="T56" fmla="*/ 9595 w 15237"/>
                <a:gd name="T57" fmla="*/ 575 h 1152"/>
                <a:gd name="T58" fmla="*/ 10058 w 15237"/>
                <a:gd name="T59" fmla="*/ 1057 h 1152"/>
                <a:gd name="T60" fmla="*/ 10490 w 15237"/>
                <a:gd name="T61" fmla="*/ 385 h 1152"/>
                <a:gd name="T62" fmla="*/ 9720 w 15237"/>
                <a:gd name="T63" fmla="*/ 233 h 1152"/>
                <a:gd name="T64" fmla="*/ 11865 w 15237"/>
                <a:gd name="T65" fmla="*/ 1128 h 1152"/>
                <a:gd name="T66" fmla="*/ 11090 w 15237"/>
                <a:gd name="T67" fmla="*/ 575 h 1152"/>
                <a:gd name="T68" fmla="*/ 12051 w 15237"/>
                <a:gd name="T69" fmla="*/ 152 h 1152"/>
                <a:gd name="T70" fmla="*/ 11656 w 15237"/>
                <a:gd name="T71" fmla="*/ 94 h 1152"/>
                <a:gd name="T72" fmla="*/ 11224 w 15237"/>
                <a:gd name="T73" fmla="*/ 766 h 1152"/>
                <a:gd name="T74" fmla="*/ 11962 w 15237"/>
                <a:gd name="T75" fmla="*/ 992 h 1152"/>
                <a:gd name="T76" fmla="*/ 12064 w 15237"/>
                <a:gd name="T77" fmla="*/ 1052 h 1152"/>
                <a:gd name="T78" fmla="*/ 12673 w 15237"/>
                <a:gd name="T79" fmla="*/ 1123 h 1152"/>
                <a:gd name="T80" fmla="*/ 14053 w 15237"/>
                <a:gd name="T81" fmla="*/ 120 h 1152"/>
                <a:gd name="T82" fmla="*/ 13486 w 15237"/>
                <a:gd name="T83" fmla="*/ 604 h 1152"/>
                <a:gd name="T84" fmla="*/ 13384 w 15237"/>
                <a:gd name="T85" fmla="*/ 28 h 1152"/>
                <a:gd name="T86" fmla="*/ 14985 w 15237"/>
                <a:gd name="T87" fmla="*/ 1042 h 1152"/>
                <a:gd name="T88" fmla="*/ 15047 w 15237"/>
                <a:gd name="T89" fmla="*/ 688 h 1152"/>
                <a:gd name="T90" fmla="*/ 14594 w 15237"/>
                <a:gd name="T91" fmla="*/ 430 h 1152"/>
                <a:gd name="T92" fmla="*/ 14921 w 15237"/>
                <a:gd name="T93" fmla="*/ 0 h 1152"/>
                <a:gd name="T94" fmla="*/ 14918 w 15237"/>
                <a:gd name="T95" fmla="*/ 94 h 1152"/>
                <a:gd name="T96" fmla="*/ 14714 w 15237"/>
                <a:gd name="T97" fmla="*/ 427 h 1152"/>
                <a:gd name="T98" fmla="*/ 15236 w 15237"/>
                <a:gd name="T99" fmla="*/ 843 h 1152"/>
                <a:gd name="T100" fmla="*/ 14697 w 15237"/>
                <a:gd name="T101" fmla="*/ 111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37" h="1152">
                  <a:moveTo>
                    <a:pt x="373" y="120"/>
                  </a:moveTo>
                  <a:lnTo>
                    <a:pt x="373" y="120"/>
                  </a:lnTo>
                  <a:cubicBezTo>
                    <a:pt x="0" y="120"/>
                    <a:pt x="0" y="120"/>
                    <a:pt x="0" y="1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0" y="28"/>
                    <a:pt x="850" y="28"/>
                    <a:pt x="850" y="28"/>
                  </a:cubicBezTo>
                  <a:cubicBezTo>
                    <a:pt x="850" y="120"/>
                    <a:pt x="850" y="120"/>
                    <a:pt x="850" y="120"/>
                  </a:cubicBezTo>
                  <a:cubicBezTo>
                    <a:pt x="475" y="120"/>
                    <a:pt x="475" y="120"/>
                    <a:pt x="475" y="120"/>
                  </a:cubicBezTo>
                  <a:cubicBezTo>
                    <a:pt x="475" y="1123"/>
                    <a:pt x="475" y="1123"/>
                    <a:pt x="475" y="1123"/>
                  </a:cubicBezTo>
                  <a:cubicBezTo>
                    <a:pt x="373" y="1123"/>
                    <a:pt x="373" y="1123"/>
                    <a:pt x="373" y="1123"/>
                  </a:cubicBezTo>
                  <a:lnTo>
                    <a:pt x="373" y="120"/>
                  </a:lnTo>
                  <a:close/>
                  <a:moveTo>
                    <a:pt x="1325" y="28"/>
                  </a:moveTo>
                  <a:lnTo>
                    <a:pt x="1325" y="28"/>
                  </a:lnTo>
                  <a:cubicBezTo>
                    <a:pt x="1995" y="28"/>
                    <a:pt x="1995" y="28"/>
                    <a:pt x="1995" y="28"/>
                  </a:cubicBezTo>
                  <a:cubicBezTo>
                    <a:pt x="1995" y="120"/>
                    <a:pt x="1995" y="120"/>
                    <a:pt x="1995" y="120"/>
                  </a:cubicBezTo>
                  <a:cubicBezTo>
                    <a:pt x="1428" y="120"/>
                    <a:pt x="1428" y="120"/>
                    <a:pt x="1428" y="120"/>
                  </a:cubicBezTo>
                  <a:cubicBezTo>
                    <a:pt x="1428" y="510"/>
                    <a:pt x="1428" y="510"/>
                    <a:pt x="1428" y="510"/>
                  </a:cubicBezTo>
                  <a:cubicBezTo>
                    <a:pt x="1960" y="510"/>
                    <a:pt x="1960" y="510"/>
                    <a:pt x="1960" y="510"/>
                  </a:cubicBezTo>
                  <a:cubicBezTo>
                    <a:pt x="1960" y="604"/>
                    <a:pt x="1960" y="604"/>
                    <a:pt x="1960" y="604"/>
                  </a:cubicBezTo>
                  <a:cubicBezTo>
                    <a:pt x="1428" y="604"/>
                    <a:pt x="1428" y="604"/>
                    <a:pt x="1428" y="604"/>
                  </a:cubicBezTo>
                  <a:cubicBezTo>
                    <a:pt x="1428" y="1031"/>
                    <a:pt x="1428" y="1031"/>
                    <a:pt x="1428" y="1031"/>
                  </a:cubicBezTo>
                  <a:cubicBezTo>
                    <a:pt x="2020" y="1031"/>
                    <a:pt x="2020" y="1031"/>
                    <a:pt x="2020" y="1031"/>
                  </a:cubicBezTo>
                  <a:cubicBezTo>
                    <a:pt x="2020" y="1123"/>
                    <a:pt x="2020" y="1123"/>
                    <a:pt x="2020" y="1123"/>
                  </a:cubicBezTo>
                  <a:cubicBezTo>
                    <a:pt x="1325" y="1123"/>
                    <a:pt x="1325" y="1123"/>
                    <a:pt x="1325" y="1123"/>
                  </a:cubicBezTo>
                  <a:lnTo>
                    <a:pt x="1325" y="28"/>
                  </a:lnTo>
                  <a:close/>
                  <a:moveTo>
                    <a:pt x="3452" y="950"/>
                  </a:moveTo>
                  <a:lnTo>
                    <a:pt x="3452" y="950"/>
                  </a:lnTo>
                  <a:cubicBezTo>
                    <a:pt x="3400" y="1022"/>
                    <a:pt x="3338" y="1072"/>
                    <a:pt x="3269" y="1104"/>
                  </a:cubicBezTo>
                  <a:cubicBezTo>
                    <a:pt x="3201" y="1134"/>
                    <a:pt x="3126" y="1151"/>
                    <a:pt x="3045" y="1151"/>
                  </a:cubicBezTo>
                  <a:cubicBezTo>
                    <a:pt x="2962" y="1151"/>
                    <a:pt x="2886" y="1136"/>
                    <a:pt x="2816" y="1107"/>
                  </a:cubicBezTo>
                  <a:cubicBezTo>
                    <a:pt x="2748" y="1079"/>
                    <a:pt x="2687" y="1041"/>
                    <a:pt x="2637" y="989"/>
                  </a:cubicBezTo>
                  <a:cubicBezTo>
                    <a:pt x="2589" y="938"/>
                    <a:pt x="2550" y="877"/>
                    <a:pt x="2522" y="806"/>
                  </a:cubicBezTo>
                  <a:cubicBezTo>
                    <a:pt x="2495" y="736"/>
                    <a:pt x="2480" y="659"/>
                    <a:pt x="2480" y="575"/>
                  </a:cubicBezTo>
                  <a:cubicBezTo>
                    <a:pt x="2480" y="492"/>
                    <a:pt x="2495" y="415"/>
                    <a:pt x="2522" y="345"/>
                  </a:cubicBezTo>
                  <a:cubicBezTo>
                    <a:pt x="2550" y="274"/>
                    <a:pt x="2589" y="214"/>
                    <a:pt x="2637" y="164"/>
                  </a:cubicBezTo>
                  <a:cubicBezTo>
                    <a:pt x="2687" y="112"/>
                    <a:pt x="2748" y="74"/>
                    <a:pt x="2816" y="43"/>
                  </a:cubicBezTo>
                  <a:cubicBezTo>
                    <a:pt x="2886" y="15"/>
                    <a:pt x="2962" y="0"/>
                    <a:pt x="3045" y="0"/>
                  </a:cubicBezTo>
                  <a:cubicBezTo>
                    <a:pt x="3121" y="0"/>
                    <a:pt x="3189" y="13"/>
                    <a:pt x="3254" y="40"/>
                  </a:cubicBezTo>
                  <a:cubicBezTo>
                    <a:pt x="3318" y="67"/>
                    <a:pt x="3375" y="110"/>
                    <a:pt x="3423" y="172"/>
                  </a:cubicBezTo>
                  <a:cubicBezTo>
                    <a:pt x="3340" y="243"/>
                    <a:pt x="3340" y="243"/>
                    <a:pt x="3340" y="243"/>
                  </a:cubicBezTo>
                  <a:cubicBezTo>
                    <a:pt x="3305" y="191"/>
                    <a:pt x="3261" y="152"/>
                    <a:pt x="3209" y="129"/>
                  </a:cubicBezTo>
                  <a:cubicBezTo>
                    <a:pt x="3156" y="105"/>
                    <a:pt x="3102" y="94"/>
                    <a:pt x="3045" y="94"/>
                  </a:cubicBezTo>
                  <a:cubicBezTo>
                    <a:pt x="2975" y="94"/>
                    <a:pt x="2911" y="105"/>
                    <a:pt x="2853" y="130"/>
                  </a:cubicBezTo>
                  <a:cubicBezTo>
                    <a:pt x="2796" y="156"/>
                    <a:pt x="2748" y="189"/>
                    <a:pt x="2707" y="233"/>
                  </a:cubicBezTo>
                  <a:cubicBezTo>
                    <a:pt x="2667" y="276"/>
                    <a:pt x="2637" y="326"/>
                    <a:pt x="2615" y="385"/>
                  </a:cubicBezTo>
                  <a:cubicBezTo>
                    <a:pt x="2594" y="445"/>
                    <a:pt x="2582" y="507"/>
                    <a:pt x="2582" y="575"/>
                  </a:cubicBezTo>
                  <a:cubicBezTo>
                    <a:pt x="2582" y="644"/>
                    <a:pt x="2594" y="708"/>
                    <a:pt x="2615" y="766"/>
                  </a:cubicBezTo>
                  <a:cubicBezTo>
                    <a:pt x="2637" y="825"/>
                    <a:pt x="2667" y="875"/>
                    <a:pt x="2707" y="918"/>
                  </a:cubicBezTo>
                  <a:cubicBezTo>
                    <a:pt x="2748" y="962"/>
                    <a:pt x="2796" y="995"/>
                    <a:pt x="2853" y="1020"/>
                  </a:cubicBezTo>
                  <a:cubicBezTo>
                    <a:pt x="2911" y="1046"/>
                    <a:pt x="2975" y="1057"/>
                    <a:pt x="3045" y="1057"/>
                  </a:cubicBezTo>
                  <a:cubicBezTo>
                    <a:pt x="3074" y="1057"/>
                    <a:pt x="3102" y="1054"/>
                    <a:pt x="3132" y="1047"/>
                  </a:cubicBezTo>
                  <a:cubicBezTo>
                    <a:pt x="3162" y="1041"/>
                    <a:pt x="3191" y="1031"/>
                    <a:pt x="3219" y="1017"/>
                  </a:cubicBezTo>
                  <a:cubicBezTo>
                    <a:pt x="3248" y="1002"/>
                    <a:pt x="3274" y="985"/>
                    <a:pt x="3301" y="964"/>
                  </a:cubicBezTo>
                  <a:cubicBezTo>
                    <a:pt x="3326" y="944"/>
                    <a:pt x="3350" y="917"/>
                    <a:pt x="3368" y="888"/>
                  </a:cubicBezTo>
                  <a:lnTo>
                    <a:pt x="3452" y="950"/>
                  </a:lnTo>
                  <a:close/>
                  <a:moveTo>
                    <a:pt x="3949" y="28"/>
                  </a:moveTo>
                  <a:lnTo>
                    <a:pt x="3949" y="28"/>
                  </a:lnTo>
                  <a:cubicBezTo>
                    <a:pt x="4051" y="28"/>
                    <a:pt x="4051" y="28"/>
                    <a:pt x="4051" y="28"/>
                  </a:cubicBezTo>
                  <a:cubicBezTo>
                    <a:pt x="4051" y="510"/>
                    <a:pt x="4051" y="510"/>
                    <a:pt x="4051" y="510"/>
                  </a:cubicBezTo>
                  <a:cubicBezTo>
                    <a:pt x="4661" y="510"/>
                    <a:pt x="4661" y="510"/>
                    <a:pt x="4661" y="510"/>
                  </a:cubicBezTo>
                  <a:cubicBezTo>
                    <a:pt x="4661" y="28"/>
                    <a:pt x="4661" y="28"/>
                    <a:pt x="4661" y="28"/>
                  </a:cubicBezTo>
                  <a:cubicBezTo>
                    <a:pt x="4763" y="28"/>
                    <a:pt x="4763" y="28"/>
                    <a:pt x="4763" y="28"/>
                  </a:cubicBezTo>
                  <a:cubicBezTo>
                    <a:pt x="4763" y="1123"/>
                    <a:pt x="4763" y="1123"/>
                    <a:pt x="4763" y="1123"/>
                  </a:cubicBezTo>
                  <a:cubicBezTo>
                    <a:pt x="4661" y="1123"/>
                    <a:pt x="4661" y="1123"/>
                    <a:pt x="4661" y="1123"/>
                  </a:cubicBezTo>
                  <a:cubicBezTo>
                    <a:pt x="4661" y="604"/>
                    <a:pt x="4661" y="604"/>
                    <a:pt x="4661" y="604"/>
                  </a:cubicBezTo>
                  <a:cubicBezTo>
                    <a:pt x="4051" y="604"/>
                    <a:pt x="4051" y="604"/>
                    <a:pt x="4051" y="604"/>
                  </a:cubicBezTo>
                  <a:cubicBezTo>
                    <a:pt x="4051" y="1123"/>
                    <a:pt x="4051" y="1123"/>
                    <a:pt x="4051" y="1123"/>
                  </a:cubicBezTo>
                  <a:cubicBezTo>
                    <a:pt x="3949" y="1123"/>
                    <a:pt x="3949" y="1123"/>
                    <a:pt x="3949" y="1123"/>
                  </a:cubicBezTo>
                  <a:lnTo>
                    <a:pt x="3949" y="28"/>
                  </a:lnTo>
                  <a:close/>
                  <a:moveTo>
                    <a:pt x="5372" y="28"/>
                  </a:moveTo>
                  <a:lnTo>
                    <a:pt x="5372" y="28"/>
                  </a:lnTo>
                  <a:cubicBezTo>
                    <a:pt x="5504" y="28"/>
                    <a:pt x="5504" y="28"/>
                    <a:pt x="5504" y="28"/>
                  </a:cubicBezTo>
                  <a:cubicBezTo>
                    <a:pt x="6170" y="987"/>
                    <a:pt x="6170" y="987"/>
                    <a:pt x="6170" y="987"/>
                  </a:cubicBezTo>
                  <a:cubicBezTo>
                    <a:pt x="6174" y="987"/>
                    <a:pt x="6174" y="987"/>
                    <a:pt x="6174" y="987"/>
                  </a:cubicBezTo>
                  <a:cubicBezTo>
                    <a:pt x="6174" y="28"/>
                    <a:pt x="6174" y="28"/>
                    <a:pt x="6174" y="28"/>
                  </a:cubicBezTo>
                  <a:cubicBezTo>
                    <a:pt x="6276" y="28"/>
                    <a:pt x="6276" y="28"/>
                    <a:pt x="6276" y="28"/>
                  </a:cubicBezTo>
                  <a:cubicBezTo>
                    <a:pt x="6276" y="1123"/>
                    <a:pt x="6276" y="1123"/>
                    <a:pt x="6276" y="1123"/>
                  </a:cubicBezTo>
                  <a:cubicBezTo>
                    <a:pt x="6144" y="1123"/>
                    <a:pt x="6144" y="1123"/>
                    <a:pt x="6144" y="1123"/>
                  </a:cubicBezTo>
                  <a:cubicBezTo>
                    <a:pt x="5478" y="164"/>
                    <a:pt x="5478" y="164"/>
                    <a:pt x="5478" y="164"/>
                  </a:cubicBezTo>
                  <a:cubicBezTo>
                    <a:pt x="5474" y="164"/>
                    <a:pt x="5474" y="164"/>
                    <a:pt x="5474" y="164"/>
                  </a:cubicBezTo>
                  <a:cubicBezTo>
                    <a:pt x="5474" y="1123"/>
                    <a:pt x="5474" y="1123"/>
                    <a:pt x="5474" y="1123"/>
                  </a:cubicBezTo>
                  <a:cubicBezTo>
                    <a:pt x="5372" y="1123"/>
                    <a:pt x="5372" y="1123"/>
                    <a:pt x="5372" y="1123"/>
                  </a:cubicBezTo>
                  <a:lnTo>
                    <a:pt x="5372" y="28"/>
                  </a:lnTo>
                  <a:close/>
                  <a:moveTo>
                    <a:pt x="6813" y="575"/>
                  </a:moveTo>
                  <a:lnTo>
                    <a:pt x="6813" y="575"/>
                  </a:lnTo>
                  <a:cubicBezTo>
                    <a:pt x="6813" y="492"/>
                    <a:pt x="6828" y="415"/>
                    <a:pt x="6855" y="345"/>
                  </a:cubicBezTo>
                  <a:cubicBezTo>
                    <a:pt x="6883" y="274"/>
                    <a:pt x="6921" y="214"/>
                    <a:pt x="6970" y="164"/>
                  </a:cubicBezTo>
                  <a:cubicBezTo>
                    <a:pt x="7020" y="112"/>
                    <a:pt x="7080" y="74"/>
                    <a:pt x="7149" y="43"/>
                  </a:cubicBezTo>
                  <a:cubicBezTo>
                    <a:pt x="7219" y="15"/>
                    <a:pt x="7295" y="0"/>
                    <a:pt x="7378" y="0"/>
                  </a:cubicBezTo>
                  <a:cubicBezTo>
                    <a:pt x="7462" y="0"/>
                    <a:pt x="7539" y="15"/>
                    <a:pt x="7607" y="43"/>
                  </a:cubicBezTo>
                  <a:cubicBezTo>
                    <a:pt x="7678" y="74"/>
                    <a:pt x="7738" y="112"/>
                    <a:pt x="7786" y="164"/>
                  </a:cubicBezTo>
                  <a:cubicBezTo>
                    <a:pt x="7837" y="214"/>
                    <a:pt x="7875" y="274"/>
                    <a:pt x="7902" y="345"/>
                  </a:cubicBezTo>
                  <a:cubicBezTo>
                    <a:pt x="7930" y="415"/>
                    <a:pt x="7944" y="492"/>
                    <a:pt x="7944" y="575"/>
                  </a:cubicBezTo>
                  <a:cubicBezTo>
                    <a:pt x="7944" y="659"/>
                    <a:pt x="7930" y="736"/>
                    <a:pt x="7902" y="806"/>
                  </a:cubicBezTo>
                  <a:cubicBezTo>
                    <a:pt x="7875" y="877"/>
                    <a:pt x="7837" y="938"/>
                    <a:pt x="7786" y="989"/>
                  </a:cubicBezTo>
                  <a:cubicBezTo>
                    <a:pt x="7738" y="1041"/>
                    <a:pt x="7678" y="1079"/>
                    <a:pt x="7607" y="1107"/>
                  </a:cubicBezTo>
                  <a:cubicBezTo>
                    <a:pt x="7539" y="1136"/>
                    <a:pt x="7462" y="1151"/>
                    <a:pt x="7378" y="1151"/>
                  </a:cubicBezTo>
                  <a:cubicBezTo>
                    <a:pt x="7295" y="1151"/>
                    <a:pt x="7219" y="1136"/>
                    <a:pt x="7149" y="1107"/>
                  </a:cubicBezTo>
                  <a:cubicBezTo>
                    <a:pt x="7080" y="1079"/>
                    <a:pt x="7020" y="1041"/>
                    <a:pt x="6970" y="989"/>
                  </a:cubicBezTo>
                  <a:cubicBezTo>
                    <a:pt x="6921" y="938"/>
                    <a:pt x="6883" y="877"/>
                    <a:pt x="6855" y="806"/>
                  </a:cubicBezTo>
                  <a:cubicBezTo>
                    <a:pt x="6828" y="736"/>
                    <a:pt x="6813" y="659"/>
                    <a:pt x="6813" y="575"/>
                  </a:cubicBezTo>
                  <a:close/>
                  <a:moveTo>
                    <a:pt x="6915" y="575"/>
                  </a:moveTo>
                  <a:lnTo>
                    <a:pt x="6915" y="575"/>
                  </a:lnTo>
                  <a:cubicBezTo>
                    <a:pt x="6915" y="644"/>
                    <a:pt x="6926" y="708"/>
                    <a:pt x="6948" y="766"/>
                  </a:cubicBezTo>
                  <a:cubicBezTo>
                    <a:pt x="6970" y="825"/>
                    <a:pt x="7000" y="875"/>
                    <a:pt x="7040" y="918"/>
                  </a:cubicBezTo>
                  <a:cubicBezTo>
                    <a:pt x="7080" y="962"/>
                    <a:pt x="7129" y="995"/>
                    <a:pt x="7186" y="1020"/>
                  </a:cubicBezTo>
                  <a:cubicBezTo>
                    <a:pt x="7243" y="1046"/>
                    <a:pt x="7308" y="1057"/>
                    <a:pt x="7378" y="1057"/>
                  </a:cubicBezTo>
                  <a:cubicBezTo>
                    <a:pt x="7450" y="1057"/>
                    <a:pt x="7514" y="1046"/>
                    <a:pt x="7571" y="1020"/>
                  </a:cubicBezTo>
                  <a:cubicBezTo>
                    <a:pt x="7629" y="995"/>
                    <a:pt x="7678" y="962"/>
                    <a:pt x="7718" y="918"/>
                  </a:cubicBezTo>
                  <a:cubicBezTo>
                    <a:pt x="7758" y="875"/>
                    <a:pt x="7788" y="825"/>
                    <a:pt x="7810" y="766"/>
                  </a:cubicBezTo>
                  <a:cubicBezTo>
                    <a:pt x="7832" y="708"/>
                    <a:pt x="7842" y="644"/>
                    <a:pt x="7842" y="575"/>
                  </a:cubicBezTo>
                  <a:cubicBezTo>
                    <a:pt x="7842" y="507"/>
                    <a:pt x="7832" y="445"/>
                    <a:pt x="7810" y="385"/>
                  </a:cubicBezTo>
                  <a:cubicBezTo>
                    <a:pt x="7788" y="326"/>
                    <a:pt x="7758" y="276"/>
                    <a:pt x="7718" y="233"/>
                  </a:cubicBezTo>
                  <a:cubicBezTo>
                    <a:pt x="7678" y="189"/>
                    <a:pt x="7629" y="156"/>
                    <a:pt x="7571" y="130"/>
                  </a:cubicBezTo>
                  <a:cubicBezTo>
                    <a:pt x="7514" y="105"/>
                    <a:pt x="7450" y="94"/>
                    <a:pt x="7378" y="94"/>
                  </a:cubicBezTo>
                  <a:cubicBezTo>
                    <a:pt x="7308" y="94"/>
                    <a:pt x="7243" y="105"/>
                    <a:pt x="7186" y="130"/>
                  </a:cubicBezTo>
                  <a:cubicBezTo>
                    <a:pt x="7129" y="156"/>
                    <a:pt x="7080" y="189"/>
                    <a:pt x="7040" y="233"/>
                  </a:cubicBezTo>
                  <a:cubicBezTo>
                    <a:pt x="7000" y="276"/>
                    <a:pt x="6970" y="326"/>
                    <a:pt x="6948" y="385"/>
                  </a:cubicBezTo>
                  <a:cubicBezTo>
                    <a:pt x="6926" y="445"/>
                    <a:pt x="6915" y="507"/>
                    <a:pt x="6915" y="575"/>
                  </a:cubicBezTo>
                  <a:close/>
                  <a:moveTo>
                    <a:pt x="8482" y="28"/>
                  </a:moveTo>
                  <a:lnTo>
                    <a:pt x="8482" y="28"/>
                  </a:lnTo>
                  <a:cubicBezTo>
                    <a:pt x="8584" y="28"/>
                    <a:pt x="8584" y="28"/>
                    <a:pt x="8584" y="28"/>
                  </a:cubicBezTo>
                  <a:cubicBezTo>
                    <a:pt x="8584" y="1031"/>
                    <a:pt x="8584" y="1031"/>
                    <a:pt x="8584" y="1031"/>
                  </a:cubicBezTo>
                  <a:cubicBezTo>
                    <a:pt x="9095" y="1031"/>
                    <a:pt x="9095" y="1031"/>
                    <a:pt x="9095" y="1031"/>
                  </a:cubicBezTo>
                  <a:cubicBezTo>
                    <a:pt x="9095" y="1123"/>
                    <a:pt x="9095" y="1123"/>
                    <a:pt x="9095" y="1123"/>
                  </a:cubicBezTo>
                  <a:cubicBezTo>
                    <a:pt x="8482" y="1123"/>
                    <a:pt x="8482" y="1123"/>
                    <a:pt x="8482" y="1123"/>
                  </a:cubicBezTo>
                  <a:lnTo>
                    <a:pt x="8482" y="28"/>
                  </a:lnTo>
                  <a:close/>
                  <a:moveTo>
                    <a:pt x="9493" y="575"/>
                  </a:moveTo>
                  <a:lnTo>
                    <a:pt x="9493" y="575"/>
                  </a:lnTo>
                  <a:cubicBezTo>
                    <a:pt x="9493" y="492"/>
                    <a:pt x="9506" y="415"/>
                    <a:pt x="9535" y="345"/>
                  </a:cubicBezTo>
                  <a:cubicBezTo>
                    <a:pt x="9561" y="274"/>
                    <a:pt x="9602" y="214"/>
                    <a:pt x="9650" y="164"/>
                  </a:cubicBezTo>
                  <a:cubicBezTo>
                    <a:pt x="9700" y="112"/>
                    <a:pt x="9759" y="74"/>
                    <a:pt x="9829" y="43"/>
                  </a:cubicBezTo>
                  <a:cubicBezTo>
                    <a:pt x="9898" y="15"/>
                    <a:pt x="9975" y="0"/>
                    <a:pt x="10058" y="0"/>
                  </a:cubicBezTo>
                  <a:cubicBezTo>
                    <a:pt x="10142" y="0"/>
                    <a:pt x="10219" y="15"/>
                    <a:pt x="10287" y="43"/>
                  </a:cubicBezTo>
                  <a:cubicBezTo>
                    <a:pt x="10358" y="74"/>
                    <a:pt x="10416" y="112"/>
                    <a:pt x="10466" y="164"/>
                  </a:cubicBezTo>
                  <a:cubicBezTo>
                    <a:pt x="10515" y="214"/>
                    <a:pt x="10553" y="274"/>
                    <a:pt x="10582" y="345"/>
                  </a:cubicBezTo>
                  <a:cubicBezTo>
                    <a:pt x="10610" y="415"/>
                    <a:pt x="10624" y="492"/>
                    <a:pt x="10624" y="575"/>
                  </a:cubicBezTo>
                  <a:cubicBezTo>
                    <a:pt x="10624" y="659"/>
                    <a:pt x="10610" y="736"/>
                    <a:pt x="10582" y="806"/>
                  </a:cubicBezTo>
                  <a:cubicBezTo>
                    <a:pt x="10553" y="877"/>
                    <a:pt x="10515" y="938"/>
                    <a:pt x="10466" y="989"/>
                  </a:cubicBezTo>
                  <a:cubicBezTo>
                    <a:pt x="10416" y="1041"/>
                    <a:pt x="10358" y="1079"/>
                    <a:pt x="10287" y="1107"/>
                  </a:cubicBezTo>
                  <a:cubicBezTo>
                    <a:pt x="10219" y="1136"/>
                    <a:pt x="10142" y="1151"/>
                    <a:pt x="10058" y="1151"/>
                  </a:cubicBezTo>
                  <a:cubicBezTo>
                    <a:pt x="9975" y="1151"/>
                    <a:pt x="9898" y="1136"/>
                    <a:pt x="9829" y="1107"/>
                  </a:cubicBezTo>
                  <a:cubicBezTo>
                    <a:pt x="9759" y="1079"/>
                    <a:pt x="9700" y="1041"/>
                    <a:pt x="9650" y="989"/>
                  </a:cubicBezTo>
                  <a:cubicBezTo>
                    <a:pt x="9602" y="938"/>
                    <a:pt x="9561" y="877"/>
                    <a:pt x="9535" y="806"/>
                  </a:cubicBezTo>
                  <a:cubicBezTo>
                    <a:pt x="9506" y="736"/>
                    <a:pt x="9493" y="659"/>
                    <a:pt x="9493" y="575"/>
                  </a:cubicBezTo>
                  <a:close/>
                  <a:moveTo>
                    <a:pt x="9595" y="575"/>
                  </a:moveTo>
                  <a:lnTo>
                    <a:pt x="9595" y="575"/>
                  </a:lnTo>
                  <a:cubicBezTo>
                    <a:pt x="9595" y="644"/>
                    <a:pt x="9605" y="708"/>
                    <a:pt x="9627" y="766"/>
                  </a:cubicBezTo>
                  <a:cubicBezTo>
                    <a:pt x="9648" y="825"/>
                    <a:pt x="9680" y="875"/>
                    <a:pt x="9720" y="918"/>
                  </a:cubicBezTo>
                  <a:cubicBezTo>
                    <a:pt x="9760" y="962"/>
                    <a:pt x="9809" y="995"/>
                    <a:pt x="9866" y="1020"/>
                  </a:cubicBezTo>
                  <a:cubicBezTo>
                    <a:pt x="9923" y="1046"/>
                    <a:pt x="9986" y="1057"/>
                    <a:pt x="10058" y="1057"/>
                  </a:cubicBezTo>
                  <a:cubicBezTo>
                    <a:pt x="10128" y="1057"/>
                    <a:pt x="10194" y="1046"/>
                    <a:pt x="10251" y="1020"/>
                  </a:cubicBezTo>
                  <a:cubicBezTo>
                    <a:pt x="10307" y="995"/>
                    <a:pt x="10356" y="962"/>
                    <a:pt x="10396" y="918"/>
                  </a:cubicBezTo>
                  <a:cubicBezTo>
                    <a:pt x="10436" y="875"/>
                    <a:pt x="10468" y="825"/>
                    <a:pt x="10490" y="766"/>
                  </a:cubicBezTo>
                  <a:cubicBezTo>
                    <a:pt x="10512" y="708"/>
                    <a:pt x="10522" y="644"/>
                    <a:pt x="10522" y="575"/>
                  </a:cubicBezTo>
                  <a:cubicBezTo>
                    <a:pt x="10522" y="507"/>
                    <a:pt x="10512" y="445"/>
                    <a:pt x="10490" y="385"/>
                  </a:cubicBezTo>
                  <a:cubicBezTo>
                    <a:pt x="10468" y="326"/>
                    <a:pt x="10436" y="276"/>
                    <a:pt x="10396" y="233"/>
                  </a:cubicBezTo>
                  <a:cubicBezTo>
                    <a:pt x="10356" y="189"/>
                    <a:pt x="10307" y="156"/>
                    <a:pt x="10251" y="130"/>
                  </a:cubicBezTo>
                  <a:cubicBezTo>
                    <a:pt x="10194" y="105"/>
                    <a:pt x="10128" y="94"/>
                    <a:pt x="10058" y="94"/>
                  </a:cubicBezTo>
                  <a:cubicBezTo>
                    <a:pt x="9986" y="94"/>
                    <a:pt x="9923" y="105"/>
                    <a:pt x="9866" y="130"/>
                  </a:cubicBezTo>
                  <a:cubicBezTo>
                    <a:pt x="9809" y="156"/>
                    <a:pt x="9760" y="189"/>
                    <a:pt x="9720" y="233"/>
                  </a:cubicBezTo>
                  <a:cubicBezTo>
                    <a:pt x="9680" y="276"/>
                    <a:pt x="9648" y="326"/>
                    <a:pt x="9627" y="385"/>
                  </a:cubicBezTo>
                  <a:cubicBezTo>
                    <a:pt x="9605" y="445"/>
                    <a:pt x="9595" y="507"/>
                    <a:pt x="9595" y="575"/>
                  </a:cubicBezTo>
                  <a:close/>
                  <a:moveTo>
                    <a:pt x="12064" y="1052"/>
                  </a:moveTo>
                  <a:lnTo>
                    <a:pt x="12064" y="1052"/>
                  </a:lnTo>
                  <a:cubicBezTo>
                    <a:pt x="12000" y="1087"/>
                    <a:pt x="11934" y="1112"/>
                    <a:pt x="11865" y="1128"/>
                  </a:cubicBezTo>
                  <a:cubicBezTo>
                    <a:pt x="11796" y="1143"/>
                    <a:pt x="11728" y="1151"/>
                    <a:pt x="11656" y="1151"/>
                  </a:cubicBezTo>
                  <a:cubicBezTo>
                    <a:pt x="11572" y="1151"/>
                    <a:pt x="11497" y="1136"/>
                    <a:pt x="11427" y="1107"/>
                  </a:cubicBezTo>
                  <a:cubicBezTo>
                    <a:pt x="11356" y="1079"/>
                    <a:pt x="11298" y="1041"/>
                    <a:pt x="11248" y="989"/>
                  </a:cubicBezTo>
                  <a:cubicBezTo>
                    <a:pt x="11199" y="938"/>
                    <a:pt x="11161" y="877"/>
                    <a:pt x="11132" y="806"/>
                  </a:cubicBezTo>
                  <a:cubicBezTo>
                    <a:pt x="11104" y="736"/>
                    <a:pt x="11090" y="659"/>
                    <a:pt x="11090" y="575"/>
                  </a:cubicBezTo>
                  <a:cubicBezTo>
                    <a:pt x="11090" y="492"/>
                    <a:pt x="11104" y="415"/>
                    <a:pt x="11132" y="345"/>
                  </a:cubicBezTo>
                  <a:cubicBezTo>
                    <a:pt x="11161" y="274"/>
                    <a:pt x="11199" y="214"/>
                    <a:pt x="11248" y="164"/>
                  </a:cubicBezTo>
                  <a:cubicBezTo>
                    <a:pt x="11298" y="112"/>
                    <a:pt x="11356" y="74"/>
                    <a:pt x="11427" y="43"/>
                  </a:cubicBezTo>
                  <a:cubicBezTo>
                    <a:pt x="11497" y="15"/>
                    <a:pt x="11572" y="0"/>
                    <a:pt x="11656" y="0"/>
                  </a:cubicBezTo>
                  <a:cubicBezTo>
                    <a:pt x="11818" y="0"/>
                    <a:pt x="11950" y="52"/>
                    <a:pt x="12051" y="152"/>
                  </a:cubicBezTo>
                  <a:cubicBezTo>
                    <a:pt x="11975" y="229"/>
                    <a:pt x="11975" y="229"/>
                    <a:pt x="11975" y="229"/>
                  </a:cubicBezTo>
                  <a:cubicBezTo>
                    <a:pt x="11959" y="209"/>
                    <a:pt x="11939" y="192"/>
                    <a:pt x="11915" y="174"/>
                  </a:cubicBezTo>
                  <a:cubicBezTo>
                    <a:pt x="11890" y="157"/>
                    <a:pt x="11865" y="144"/>
                    <a:pt x="11837" y="130"/>
                  </a:cubicBezTo>
                  <a:cubicBezTo>
                    <a:pt x="11808" y="119"/>
                    <a:pt x="11778" y="110"/>
                    <a:pt x="11748" y="104"/>
                  </a:cubicBezTo>
                  <a:cubicBezTo>
                    <a:pt x="11716" y="97"/>
                    <a:pt x="11686" y="94"/>
                    <a:pt x="11656" y="94"/>
                  </a:cubicBezTo>
                  <a:cubicBezTo>
                    <a:pt x="11586" y="94"/>
                    <a:pt x="11520" y="105"/>
                    <a:pt x="11463" y="130"/>
                  </a:cubicBezTo>
                  <a:cubicBezTo>
                    <a:pt x="11407" y="156"/>
                    <a:pt x="11358" y="189"/>
                    <a:pt x="11318" y="233"/>
                  </a:cubicBezTo>
                  <a:cubicBezTo>
                    <a:pt x="11278" y="276"/>
                    <a:pt x="11246" y="326"/>
                    <a:pt x="11224" y="385"/>
                  </a:cubicBezTo>
                  <a:cubicBezTo>
                    <a:pt x="11202" y="445"/>
                    <a:pt x="11192" y="507"/>
                    <a:pt x="11192" y="575"/>
                  </a:cubicBezTo>
                  <a:cubicBezTo>
                    <a:pt x="11192" y="644"/>
                    <a:pt x="11202" y="708"/>
                    <a:pt x="11224" y="766"/>
                  </a:cubicBezTo>
                  <a:cubicBezTo>
                    <a:pt x="11246" y="825"/>
                    <a:pt x="11278" y="875"/>
                    <a:pt x="11318" y="918"/>
                  </a:cubicBezTo>
                  <a:cubicBezTo>
                    <a:pt x="11358" y="962"/>
                    <a:pt x="11407" y="995"/>
                    <a:pt x="11463" y="1020"/>
                  </a:cubicBezTo>
                  <a:cubicBezTo>
                    <a:pt x="11520" y="1046"/>
                    <a:pt x="11586" y="1057"/>
                    <a:pt x="11656" y="1057"/>
                  </a:cubicBezTo>
                  <a:cubicBezTo>
                    <a:pt x="11714" y="1057"/>
                    <a:pt x="11770" y="1052"/>
                    <a:pt x="11822" y="1044"/>
                  </a:cubicBezTo>
                  <a:cubicBezTo>
                    <a:pt x="11873" y="1034"/>
                    <a:pt x="11920" y="1017"/>
                    <a:pt x="11962" y="992"/>
                  </a:cubicBezTo>
                  <a:cubicBezTo>
                    <a:pt x="11962" y="626"/>
                    <a:pt x="11962" y="626"/>
                    <a:pt x="11962" y="626"/>
                  </a:cubicBezTo>
                  <a:cubicBezTo>
                    <a:pt x="11699" y="626"/>
                    <a:pt x="11699" y="626"/>
                    <a:pt x="11699" y="626"/>
                  </a:cubicBezTo>
                  <a:cubicBezTo>
                    <a:pt x="11699" y="532"/>
                    <a:pt x="11699" y="532"/>
                    <a:pt x="11699" y="532"/>
                  </a:cubicBezTo>
                  <a:cubicBezTo>
                    <a:pt x="12064" y="532"/>
                    <a:pt x="12064" y="532"/>
                    <a:pt x="12064" y="532"/>
                  </a:cubicBezTo>
                  <a:lnTo>
                    <a:pt x="12064" y="1052"/>
                  </a:lnTo>
                  <a:close/>
                  <a:moveTo>
                    <a:pt x="12673" y="28"/>
                  </a:moveTo>
                  <a:lnTo>
                    <a:pt x="12673" y="28"/>
                  </a:lnTo>
                  <a:cubicBezTo>
                    <a:pt x="12775" y="28"/>
                    <a:pt x="12775" y="28"/>
                    <a:pt x="12775" y="28"/>
                  </a:cubicBezTo>
                  <a:cubicBezTo>
                    <a:pt x="12775" y="1123"/>
                    <a:pt x="12775" y="1123"/>
                    <a:pt x="12775" y="1123"/>
                  </a:cubicBezTo>
                  <a:cubicBezTo>
                    <a:pt x="12673" y="1123"/>
                    <a:pt x="12673" y="1123"/>
                    <a:pt x="12673" y="1123"/>
                  </a:cubicBezTo>
                  <a:lnTo>
                    <a:pt x="12673" y="28"/>
                  </a:lnTo>
                  <a:close/>
                  <a:moveTo>
                    <a:pt x="13384" y="28"/>
                  </a:moveTo>
                  <a:lnTo>
                    <a:pt x="13384" y="28"/>
                  </a:lnTo>
                  <a:cubicBezTo>
                    <a:pt x="14053" y="28"/>
                    <a:pt x="14053" y="28"/>
                    <a:pt x="14053" y="28"/>
                  </a:cubicBezTo>
                  <a:cubicBezTo>
                    <a:pt x="14053" y="120"/>
                    <a:pt x="14053" y="120"/>
                    <a:pt x="14053" y="120"/>
                  </a:cubicBezTo>
                  <a:cubicBezTo>
                    <a:pt x="13486" y="120"/>
                    <a:pt x="13486" y="120"/>
                    <a:pt x="13486" y="120"/>
                  </a:cubicBezTo>
                  <a:cubicBezTo>
                    <a:pt x="13486" y="510"/>
                    <a:pt x="13486" y="510"/>
                    <a:pt x="13486" y="510"/>
                  </a:cubicBezTo>
                  <a:cubicBezTo>
                    <a:pt x="14016" y="510"/>
                    <a:pt x="14016" y="510"/>
                    <a:pt x="14016" y="510"/>
                  </a:cubicBezTo>
                  <a:cubicBezTo>
                    <a:pt x="14016" y="604"/>
                    <a:pt x="14016" y="604"/>
                    <a:pt x="14016" y="604"/>
                  </a:cubicBezTo>
                  <a:cubicBezTo>
                    <a:pt x="13486" y="604"/>
                    <a:pt x="13486" y="604"/>
                    <a:pt x="13486" y="604"/>
                  </a:cubicBezTo>
                  <a:cubicBezTo>
                    <a:pt x="13486" y="1031"/>
                    <a:pt x="13486" y="1031"/>
                    <a:pt x="13486" y="1031"/>
                  </a:cubicBezTo>
                  <a:cubicBezTo>
                    <a:pt x="14077" y="1031"/>
                    <a:pt x="14077" y="1031"/>
                    <a:pt x="14077" y="1031"/>
                  </a:cubicBezTo>
                  <a:cubicBezTo>
                    <a:pt x="14077" y="1123"/>
                    <a:pt x="14077" y="1123"/>
                    <a:pt x="14077" y="1123"/>
                  </a:cubicBezTo>
                  <a:cubicBezTo>
                    <a:pt x="13384" y="1123"/>
                    <a:pt x="13384" y="1123"/>
                    <a:pt x="13384" y="1123"/>
                  </a:cubicBezTo>
                  <a:lnTo>
                    <a:pt x="13384" y="28"/>
                  </a:lnTo>
                  <a:close/>
                  <a:moveTo>
                    <a:pt x="14639" y="920"/>
                  </a:moveTo>
                  <a:lnTo>
                    <a:pt x="14639" y="920"/>
                  </a:lnTo>
                  <a:cubicBezTo>
                    <a:pt x="14665" y="967"/>
                    <a:pt x="14701" y="1000"/>
                    <a:pt x="14742" y="1024"/>
                  </a:cubicBezTo>
                  <a:cubicBezTo>
                    <a:pt x="14786" y="1046"/>
                    <a:pt x="14834" y="1057"/>
                    <a:pt x="14888" y="1057"/>
                  </a:cubicBezTo>
                  <a:cubicBezTo>
                    <a:pt x="14923" y="1057"/>
                    <a:pt x="14955" y="1052"/>
                    <a:pt x="14985" y="1042"/>
                  </a:cubicBezTo>
                  <a:cubicBezTo>
                    <a:pt x="15015" y="1032"/>
                    <a:pt x="15040" y="1017"/>
                    <a:pt x="15062" y="999"/>
                  </a:cubicBezTo>
                  <a:cubicBezTo>
                    <a:pt x="15085" y="980"/>
                    <a:pt x="15102" y="959"/>
                    <a:pt x="15115" y="932"/>
                  </a:cubicBezTo>
                  <a:cubicBezTo>
                    <a:pt x="15127" y="905"/>
                    <a:pt x="15134" y="877"/>
                    <a:pt x="15134" y="843"/>
                  </a:cubicBezTo>
                  <a:cubicBezTo>
                    <a:pt x="15134" y="805"/>
                    <a:pt x="15127" y="773"/>
                    <a:pt x="15110" y="749"/>
                  </a:cubicBezTo>
                  <a:cubicBezTo>
                    <a:pt x="15094" y="724"/>
                    <a:pt x="15074" y="704"/>
                    <a:pt x="15047" y="688"/>
                  </a:cubicBezTo>
                  <a:cubicBezTo>
                    <a:pt x="15020" y="671"/>
                    <a:pt x="14990" y="657"/>
                    <a:pt x="14957" y="647"/>
                  </a:cubicBezTo>
                  <a:cubicBezTo>
                    <a:pt x="14923" y="636"/>
                    <a:pt x="14888" y="624"/>
                    <a:pt x="14853" y="612"/>
                  </a:cubicBezTo>
                  <a:cubicBezTo>
                    <a:pt x="14816" y="601"/>
                    <a:pt x="14783" y="589"/>
                    <a:pt x="14749" y="574"/>
                  </a:cubicBezTo>
                  <a:cubicBezTo>
                    <a:pt x="14716" y="559"/>
                    <a:pt x="14686" y="540"/>
                    <a:pt x="14659" y="517"/>
                  </a:cubicBezTo>
                  <a:cubicBezTo>
                    <a:pt x="14632" y="495"/>
                    <a:pt x="14610" y="465"/>
                    <a:pt x="14594" y="430"/>
                  </a:cubicBezTo>
                  <a:cubicBezTo>
                    <a:pt x="14578" y="395"/>
                    <a:pt x="14570" y="351"/>
                    <a:pt x="14570" y="301"/>
                  </a:cubicBezTo>
                  <a:cubicBezTo>
                    <a:pt x="14570" y="253"/>
                    <a:pt x="14580" y="209"/>
                    <a:pt x="14599" y="171"/>
                  </a:cubicBezTo>
                  <a:cubicBezTo>
                    <a:pt x="14619" y="134"/>
                    <a:pt x="14644" y="102"/>
                    <a:pt x="14675" y="77"/>
                  </a:cubicBezTo>
                  <a:cubicBezTo>
                    <a:pt x="14709" y="52"/>
                    <a:pt x="14746" y="33"/>
                    <a:pt x="14788" y="20"/>
                  </a:cubicBezTo>
                  <a:cubicBezTo>
                    <a:pt x="14831" y="7"/>
                    <a:pt x="14875" y="0"/>
                    <a:pt x="14921" y="0"/>
                  </a:cubicBezTo>
                  <a:cubicBezTo>
                    <a:pt x="14982" y="0"/>
                    <a:pt x="15037" y="12"/>
                    <a:pt x="15087" y="32"/>
                  </a:cubicBezTo>
                  <a:cubicBezTo>
                    <a:pt x="15139" y="54"/>
                    <a:pt x="15182" y="89"/>
                    <a:pt x="15219" y="139"/>
                  </a:cubicBezTo>
                  <a:cubicBezTo>
                    <a:pt x="15131" y="202"/>
                    <a:pt x="15131" y="202"/>
                    <a:pt x="15131" y="202"/>
                  </a:cubicBezTo>
                  <a:cubicBezTo>
                    <a:pt x="15105" y="166"/>
                    <a:pt x="15075" y="139"/>
                    <a:pt x="15040" y="120"/>
                  </a:cubicBezTo>
                  <a:cubicBezTo>
                    <a:pt x="15007" y="102"/>
                    <a:pt x="14965" y="94"/>
                    <a:pt x="14918" y="94"/>
                  </a:cubicBezTo>
                  <a:cubicBezTo>
                    <a:pt x="14885" y="94"/>
                    <a:pt x="14853" y="97"/>
                    <a:pt x="14824" y="107"/>
                  </a:cubicBezTo>
                  <a:cubicBezTo>
                    <a:pt x="14794" y="115"/>
                    <a:pt x="14768" y="129"/>
                    <a:pt x="14746" y="146"/>
                  </a:cubicBezTo>
                  <a:cubicBezTo>
                    <a:pt x="14724" y="162"/>
                    <a:pt x="14706" y="184"/>
                    <a:pt x="14692" y="209"/>
                  </a:cubicBezTo>
                  <a:cubicBezTo>
                    <a:pt x="14679" y="236"/>
                    <a:pt x="14672" y="266"/>
                    <a:pt x="14672" y="301"/>
                  </a:cubicBezTo>
                  <a:cubicBezTo>
                    <a:pt x="14672" y="355"/>
                    <a:pt x="14686" y="396"/>
                    <a:pt x="14714" y="427"/>
                  </a:cubicBezTo>
                  <a:cubicBezTo>
                    <a:pt x="14742" y="455"/>
                    <a:pt x="14776" y="478"/>
                    <a:pt x="14818" y="495"/>
                  </a:cubicBezTo>
                  <a:cubicBezTo>
                    <a:pt x="14860" y="514"/>
                    <a:pt x="14905" y="529"/>
                    <a:pt x="14955" y="540"/>
                  </a:cubicBezTo>
                  <a:cubicBezTo>
                    <a:pt x="15003" y="554"/>
                    <a:pt x="15049" y="570"/>
                    <a:pt x="15090" y="592"/>
                  </a:cubicBezTo>
                  <a:cubicBezTo>
                    <a:pt x="15132" y="614"/>
                    <a:pt x="15167" y="644"/>
                    <a:pt x="15194" y="683"/>
                  </a:cubicBezTo>
                  <a:cubicBezTo>
                    <a:pt x="15223" y="721"/>
                    <a:pt x="15236" y="775"/>
                    <a:pt x="15236" y="843"/>
                  </a:cubicBezTo>
                  <a:cubicBezTo>
                    <a:pt x="15236" y="892"/>
                    <a:pt x="15228" y="937"/>
                    <a:pt x="15209" y="974"/>
                  </a:cubicBezTo>
                  <a:cubicBezTo>
                    <a:pt x="15191" y="1012"/>
                    <a:pt x="15166" y="1044"/>
                    <a:pt x="15134" y="1071"/>
                  </a:cubicBezTo>
                  <a:cubicBezTo>
                    <a:pt x="15102" y="1097"/>
                    <a:pt x="15065" y="1118"/>
                    <a:pt x="15025" y="1131"/>
                  </a:cubicBezTo>
                  <a:cubicBezTo>
                    <a:pt x="14983" y="1144"/>
                    <a:pt x="14940" y="1151"/>
                    <a:pt x="14896" y="1151"/>
                  </a:cubicBezTo>
                  <a:cubicBezTo>
                    <a:pt x="14824" y="1151"/>
                    <a:pt x="14757" y="1138"/>
                    <a:pt x="14697" y="1112"/>
                  </a:cubicBezTo>
                  <a:cubicBezTo>
                    <a:pt x="14637" y="1087"/>
                    <a:pt x="14583" y="1046"/>
                    <a:pt x="14542" y="985"/>
                  </a:cubicBezTo>
                  <a:lnTo>
                    <a:pt x="14639" y="920"/>
                  </a:lnTo>
                  <a:close/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0318-FC2B-9E6B-55C4-E13BFC5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64E5-5D85-87BF-DC55-C52191F5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1201-E064-211B-82CF-F0105F2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98D2-7EE2-1A60-ACA0-51B9596A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496-78AE-8160-9EF7-A8A571A6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799-8D9E-8ED6-EDF2-67F5FA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9B0-5A1C-4706-70C0-3B16B84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6844-B1BC-340F-E4E1-8CB1C758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0DF4-40B8-8617-3425-0DE766C0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4F7A-2735-8D59-8CAE-F320A21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8011-1535-1B7A-46E4-857298D2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C32D-6E5F-4C53-F7C9-5EFCBC59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BFAE-C581-FD7C-5BF6-AF6D1EAA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54FA-9C4D-7857-C34A-30D3E78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2574-8FF5-54DE-E091-CDE6C5D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3116-4CAB-0159-3215-5BCE96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DC9-420C-FA49-2A59-7A8B8881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449E-F447-42C1-8A0A-B438B276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5E03-9978-B856-101B-68C90D65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1536B-9A31-3177-2A42-01950B2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43DDC-B986-B4A7-269D-6FB433988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57E1-F980-3022-4D25-FB969AF2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04D6-183F-A6BE-92A2-D8D3FD1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06F7-4D78-0A06-8359-EFE831D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01B-2103-0210-F576-5D71FA9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2A8-F134-9182-268F-1FD8947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F876-B31A-068F-69CB-C377BE5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D4B-747A-3E99-DE55-0F4F873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8324-8F0B-21A0-67CA-49B96D4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E55E-0A50-9084-99D7-31F4658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F28B-96C5-4EB3-FE19-BDBB0AA2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E26-44B0-BF51-20AD-4B83585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45E-3050-78B2-B686-D78C66E3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F30BC-67B6-9945-5D06-D0D194C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15D0-140A-B8CF-0781-ED28D7CA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759A-627B-FF5E-38AD-EBFE650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BD0E-5CA9-374C-8A04-CE7E5C9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8672-900E-85DE-E0BB-1E434897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9A74D-525B-3A08-1A0C-F38A0C79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F2CD-C348-B17C-B508-D879DEC6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6B6-0273-1E13-1DBB-B9A5C887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BB48-99B5-236C-A163-6A2327F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828A-CC3D-BC73-95FC-EF28A4F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E045-0465-5F0C-2006-6249148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030B-378A-AFD2-4040-64093C4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21CA-8ACF-44F3-B7E2-62D7EB4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59AF8-CAD7-4219-917B-20B20FFB3F6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FFB1-6917-D1B6-3D66-58E84864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2154-5712-2EB3-415B-AEED9B9D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2310-BBF1-FEE0-B338-039CEEE9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820453"/>
            <a:ext cx="10294374" cy="238760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Financial Reporting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Using Dimensions / 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7200" dirty="0">
                <a:solidFill>
                  <a:srgbClr val="FF0000"/>
                </a:solidFill>
              </a:rPr>
              <a:t>Analysis Views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077E-68B9-5944-CDCD-ABD540FD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96E7-2108-0552-11D4-DD5964C1F605}"/>
              </a:ext>
            </a:extLst>
          </p:cNvPr>
          <p:cNvSpPr txBox="1"/>
          <p:nvPr/>
        </p:nvSpPr>
        <p:spPr>
          <a:xfrm>
            <a:off x="544945" y="5816488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Dallefeld, MVP, MCT, MCP</a:t>
            </a:r>
          </a:p>
          <a:p>
            <a:r>
              <a:rPr lang="en-US" dirty="0"/>
              <a:t>#FinancialReportingHero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F352C-8449-8A90-5B65-FDB81CC2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4" y="757024"/>
            <a:ext cx="1241958" cy="182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D7071-4623-D7DE-4E58-917A4C34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9" y="5816488"/>
            <a:ext cx="796391" cy="796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2F6B-B5C3-A0E1-FEE0-7874DAB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86" y="5816487"/>
            <a:ext cx="796392" cy="7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87B0-45A4-7BEC-F451-C493D636F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E204-954D-17FE-E80B-8CEF6B7B6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56" y="1682802"/>
            <a:ext cx="976964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Reporting </a:t>
            </a:r>
            <a:br>
              <a:rPr lang="en-US" dirty="0"/>
            </a:br>
            <a:r>
              <a:rPr lang="en-US" sz="6600" b="1" dirty="0">
                <a:solidFill>
                  <a:schemeClr val="accent1"/>
                </a:solidFill>
              </a:rPr>
              <a:t>Dimensions in Column Definitions</a:t>
            </a:r>
            <a:endParaRPr lang="en-US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27CDA-AC18-E6C0-1BD4-3DC9F998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2AFD-8AE1-CBBB-A5EE-48EC11C9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0E0C-C4E6-49D8-5F48-18AD23B1C7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80" y="25400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Dimensions in Column Definitions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1BC3A-584E-97AB-1C34-6E3DF7B8698D}"/>
              </a:ext>
            </a:extLst>
          </p:cNvPr>
          <p:cNvSpPr txBox="1"/>
          <p:nvPr/>
        </p:nvSpPr>
        <p:spPr>
          <a:xfrm>
            <a:off x="568960" y="5227972"/>
            <a:ext cx="1064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Create Columns for the dimension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9C034-EDCC-9B00-FED7-28ACE94A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5" y="1748047"/>
            <a:ext cx="10923809" cy="33619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3ECC1A-344A-6926-3C9B-38DFBCF0FEE2}"/>
              </a:ext>
            </a:extLst>
          </p:cNvPr>
          <p:cNvSpPr/>
          <p:nvPr/>
        </p:nvSpPr>
        <p:spPr>
          <a:xfrm>
            <a:off x="8077200" y="3428999"/>
            <a:ext cx="3403600" cy="4572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2C1C-8E25-F43B-A2D8-CCDC4836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1C3D-5D43-0067-C958-561CEA3046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60" y="6905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Dimensions in Column Definitions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84F76-CE48-3F9D-202D-F7F1C3B0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1" y="807998"/>
            <a:ext cx="8066667" cy="598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01067-4DCB-A620-DB2B-AF948B761240}"/>
              </a:ext>
            </a:extLst>
          </p:cNvPr>
          <p:cNvSpPr txBox="1"/>
          <p:nvPr/>
        </p:nvSpPr>
        <p:spPr>
          <a:xfrm>
            <a:off x="8890000" y="1717040"/>
            <a:ext cx="2458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Using Row 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Column Definitions with Dimensions</a:t>
            </a:r>
          </a:p>
        </p:txBody>
      </p:sp>
    </p:spTree>
    <p:extLst>
      <p:ext uri="{BB962C8B-B14F-4D97-AF65-F5344CB8AC3E}">
        <p14:creationId xmlns:p14="http://schemas.microsoft.com/office/powerpoint/2010/main" val="11130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86E-8E28-4A72-78BA-593A845E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BD7-A53F-E413-344D-D173FD6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More videos to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A9F7-0165-3F60-7EFD-9FAECD6E55CB}"/>
              </a:ext>
            </a:extLst>
          </p:cNvPr>
          <p:cNvSpPr txBox="1"/>
          <p:nvPr/>
        </p:nvSpPr>
        <p:spPr>
          <a:xfrm>
            <a:off x="2131060" y="1810494"/>
            <a:ext cx="7929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Financial Report Template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Template Usage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EB565-1A08-CC67-26AD-04A9EA7B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3FCA-2BCA-92CB-AA85-F13EA692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0971B-59F4-7EC7-2033-3EFEEE87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80411"/>
            <a:ext cx="10441858" cy="141132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How Do I Watch the Episodes</a:t>
            </a:r>
            <a:endParaRPr lang="en-US" sz="300" dirty="0"/>
          </a:p>
          <a:p>
            <a:r>
              <a:rPr lang="en-US" sz="3500" b="1" dirty="0">
                <a:solidFill>
                  <a:schemeClr val="bg1"/>
                </a:solidFill>
              </a:rPr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4221-B477-CB29-45FD-75834C5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/>
          <a:stretch>
            <a:fillRect/>
          </a:stretch>
        </p:blipFill>
        <p:spPr>
          <a:xfrm>
            <a:off x="727586" y="1984587"/>
            <a:ext cx="10844981" cy="4873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68218-7AD9-CD75-4D71-4C39D58E5EAA}"/>
              </a:ext>
            </a:extLst>
          </p:cNvPr>
          <p:cNvSpPr txBox="1"/>
          <p:nvPr/>
        </p:nvSpPr>
        <p:spPr>
          <a:xfrm>
            <a:off x="4527666" y="152292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#FinancialReportingHero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94E8E-4740-A6F0-2701-E729FE00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42" y="1984587"/>
            <a:ext cx="1295467" cy="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105-BA54-3703-1762-88F9FB6F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EE629F-741F-D15E-D452-645163D1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76" y="18041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/>
              <a:t>The BC 3 Amigos</a:t>
            </a:r>
          </a:p>
          <a:p>
            <a:endParaRPr lang="en-US" dirty="0"/>
          </a:p>
          <a:p>
            <a:r>
              <a:rPr lang="en-US" sz="2600" b="1" dirty="0"/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09A8-BADF-3ABD-64E5-2CFAB8CF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973825"/>
            <a:ext cx="10844981" cy="4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FF0D-057B-3B8A-526F-0942244C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AEF-D649-5FA1-B32F-E018C48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Session Overview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4977-1AA0-DB10-8F4E-020F6D6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939417"/>
            <a:ext cx="11173217" cy="3867494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32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8F39E-CC5B-3E1E-E4D4-57BFE92904F3}"/>
              </a:ext>
            </a:extLst>
          </p:cNvPr>
          <p:cNvSpPr txBox="1"/>
          <p:nvPr/>
        </p:nvSpPr>
        <p:spPr>
          <a:xfrm>
            <a:off x="1708727" y="1690688"/>
            <a:ext cx="100039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dimensions in row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dimensions in column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See dimension examples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2113-226C-A28B-B60F-2F7B7251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581C-4EA9-D996-FC0B-6C2475AD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A08-5AF3-B162-D183-7C75D73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What Can I Expect from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ABD-E542-8BD2-5FE9-B24E29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9417"/>
            <a:ext cx="11023600" cy="3867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how to use dimensions in row definitions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how to use dimensions in column definitions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E87-7738-43F8-C29F-742979B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38EBF2-551B-FA77-839D-788129B6107B}"/>
              </a:ext>
            </a:extLst>
          </p:cNvPr>
          <p:cNvGraphicFramePr/>
          <p:nvPr/>
        </p:nvGraphicFramePr>
        <p:xfrm>
          <a:off x="1066800" y="381000"/>
          <a:ext cx="909320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07A570-9827-BDDB-4653-0A3DDFFDBA79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 Analysis 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AC489-E820-55E4-80D0-A08653585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79" y="5449455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A3F5-658F-85C5-42BA-A2375669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1564A-157A-8863-5A54-08D006C0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7BC1E-52E6-6839-3B6B-9C3C196B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0" y="132773"/>
            <a:ext cx="11447619" cy="38952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345885-B92E-0310-870A-8F1B182E1AFA}"/>
              </a:ext>
            </a:extLst>
          </p:cNvPr>
          <p:cNvSpPr/>
          <p:nvPr/>
        </p:nvSpPr>
        <p:spPr>
          <a:xfrm>
            <a:off x="457200" y="2038350"/>
            <a:ext cx="379095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3BB710-CC28-E2D2-50B2-C2C2B64A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476" y="3849037"/>
            <a:ext cx="9561905" cy="28761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10962A-8193-9F3F-9FE1-5D97DD162ABF}"/>
              </a:ext>
            </a:extLst>
          </p:cNvPr>
          <p:cNvSpPr/>
          <p:nvPr/>
        </p:nvSpPr>
        <p:spPr>
          <a:xfrm>
            <a:off x="2511188" y="5950424"/>
            <a:ext cx="8516203" cy="774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30006-EEA9-3342-21F8-41CEAB28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FF4C-7A40-283E-A579-4FE2FA25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56" y="1682802"/>
            <a:ext cx="976964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Reporting </a:t>
            </a:r>
            <a:br>
              <a:rPr lang="en-US" dirty="0"/>
            </a:br>
            <a:r>
              <a:rPr lang="en-US" sz="6600" b="1" dirty="0">
                <a:solidFill>
                  <a:schemeClr val="accent1"/>
                </a:solidFill>
              </a:rPr>
              <a:t>Dimensions in Row Definitions</a:t>
            </a:r>
            <a:endParaRPr lang="en-US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2900-D66E-1F38-9F6D-14C3CDC2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E016-280E-17EB-5E73-4BD26820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78B9-22B4-4E48-03E8-F471046496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80" y="25400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Dimensions in Row Definitions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F6548-21DE-81CE-23F6-BA41400392A7}"/>
              </a:ext>
            </a:extLst>
          </p:cNvPr>
          <p:cNvSpPr txBox="1"/>
          <p:nvPr/>
        </p:nvSpPr>
        <p:spPr>
          <a:xfrm>
            <a:off x="568960" y="6050001"/>
            <a:ext cx="1114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Can total by up to four dimensions, this is where Analysis Views work magic!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222C-D958-1B78-56B0-419CDF0D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1" y="1214714"/>
            <a:ext cx="10742857" cy="44285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72DD2F-1876-28AD-5CAB-DD3006C8AB29}"/>
              </a:ext>
            </a:extLst>
          </p:cNvPr>
          <p:cNvSpPr/>
          <p:nvPr/>
        </p:nvSpPr>
        <p:spPr>
          <a:xfrm>
            <a:off x="6400800" y="3139440"/>
            <a:ext cx="3972560" cy="45720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422A-DE6D-66C7-6C23-DE474C02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FBCE-A15B-DF65-58A3-81D1A435B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80" y="25400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Dimensions in Row Definitions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89A37-6E86-7B5C-BBE5-70794FFDCE35}"/>
              </a:ext>
            </a:extLst>
          </p:cNvPr>
          <p:cNvSpPr txBox="1"/>
          <p:nvPr/>
        </p:nvSpPr>
        <p:spPr>
          <a:xfrm>
            <a:off x="568960" y="6050001"/>
            <a:ext cx="1114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Example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5862E-71AB-DFC6-E1BE-BDDF6FCF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1314714"/>
            <a:ext cx="7093805" cy="45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4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9770</TotalTime>
  <Words>238</Words>
  <Application>Microsoft Office PowerPoint</Application>
  <PresentationFormat>Widescreen</PresentationFormat>
  <Paragraphs>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Castellar</vt:lpstr>
      <vt:lpstr>Poppins</vt:lpstr>
      <vt:lpstr>Office Theme</vt:lpstr>
      <vt:lpstr>Financial Reporting Using Dimensions /  Analysis Views</vt:lpstr>
      <vt:lpstr>PowerPoint Presentation</vt:lpstr>
      <vt:lpstr>Session Overview</vt:lpstr>
      <vt:lpstr>What Can I Expect from this Session?</vt:lpstr>
      <vt:lpstr>PowerPoint Presentation</vt:lpstr>
      <vt:lpstr>PowerPoint Presentation</vt:lpstr>
      <vt:lpstr>Financial Reporting  Dimensions in Row Definitions</vt:lpstr>
      <vt:lpstr>Dimensions in Row Definitions</vt:lpstr>
      <vt:lpstr>Dimensions in Row Definitions</vt:lpstr>
      <vt:lpstr>Financial Reporting  Dimensions in Column Definitions</vt:lpstr>
      <vt:lpstr>Dimensions in Column Definitions</vt:lpstr>
      <vt:lpstr>Dimensions in Column Definitions</vt:lpstr>
      <vt:lpstr>Next Steps – More videos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 Delprado</dc:creator>
  <cp:lastModifiedBy>Kim Dallefeld</cp:lastModifiedBy>
  <cp:revision>19</cp:revision>
  <cp:lastPrinted>2026-01-14T17:13:12Z</cp:lastPrinted>
  <dcterms:created xsi:type="dcterms:W3CDTF">2026-01-02T23:13:50Z</dcterms:created>
  <dcterms:modified xsi:type="dcterms:W3CDTF">2026-02-27T19:35:33Z</dcterms:modified>
</cp:coreProperties>
</file>