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7" r:id="rId3"/>
    <p:sldId id="279" r:id="rId4"/>
    <p:sldId id="307" r:id="rId5"/>
    <p:sldId id="368" r:id="rId6"/>
    <p:sldId id="1418" r:id="rId7"/>
    <p:sldId id="1434" r:id="rId8"/>
    <p:sldId id="1428" r:id="rId9"/>
    <p:sldId id="1435" r:id="rId10"/>
    <p:sldId id="1436" r:id="rId11"/>
    <p:sldId id="1437" r:id="rId12"/>
    <p:sldId id="1438" r:id="rId13"/>
    <p:sldId id="1439" r:id="rId14"/>
    <p:sldId id="1440" r:id="rId15"/>
    <p:sldId id="81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CEF28-6EA1-4D77-AA44-BC7D08DEA154}" v="14" dt="2026-02-20T20:50:0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allefeld" userId="4009a243-6cb4-42cb-9a29-eb4582658717" providerId="ADAL" clId="{9B7B51BC-92D7-4B24-A8F2-1A7EF3F048C7}"/>
    <pc:docChg chg="undo custSel addSld delSld modSld sldOrd">
      <pc:chgData name="Kim Dallefeld" userId="4009a243-6cb4-42cb-9a29-eb4582658717" providerId="ADAL" clId="{9B7B51BC-92D7-4B24-A8F2-1A7EF3F048C7}" dt="2026-02-20T20:52:32.672" v="1744" actId="14100"/>
      <pc:docMkLst>
        <pc:docMk/>
      </pc:docMkLst>
      <pc:sldChg chg="modSp mod">
        <pc:chgData name="Kim Dallefeld" userId="4009a243-6cb4-42cb-9a29-eb4582658717" providerId="ADAL" clId="{9B7B51BC-92D7-4B24-A8F2-1A7EF3F048C7}" dt="2026-02-20T20:30:19.847" v="1260" actId="20577"/>
        <pc:sldMkLst>
          <pc:docMk/>
          <pc:sldMk cId="1889183815" sldId="256"/>
        </pc:sldMkLst>
        <pc:spChg chg="mod">
          <ac:chgData name="Kim Dallefeld" userId="4009a243-6cb4-42cb-9a29-eb4582658717" providerId="ADAL" clId="{9B7B51BC-92D7-4B24-A8F2-1A7EF3F048C7}" dt="2026-02-20T20:30:19.847" v="1260" actId="20577"/>
          <ac:spMkLst>
            <pc:docMk/>
            <pc:sldMk cId="1889183815" sldId="256"/>
            <ac:spMk id="2" creationId="{B3852310-BBF1-FEE0-B338-039CEEE99D5C}"/>
          </ac:spMkLst>
        </pc:spChg>
      </pc:sldChg>
      <pc:sldChg chg="modSp mod">
        <pc:chgData name="Kim Dallefeld" userId="4009a243-6cb4-42cb-9a29-eb4582658717" providerId="ADAL" clId="{9B7B51BC-92D7-4B24-A8F2-1A7EF3F048C7}" dt="2026-02-20T20:31:00.039" v="1325" actId="20577"/>
        <pc:sldMkLst>
          <pc:docMk/>
          <pc:sldMk cId="4155177271" sldId="279"/>
        </pc:sldMkLst>
        <pc:spChg chg="mod">
          <ac:chgData name="Kim Dallefeld" userId="4009a243-6cb4-42cb-9a29-eb4582658717" providerId="ADAL" clId="{9B7B51BC-92D7-4B24-A8F2-1A7EF3F048C7}" dt="2026-02-20T20:31:00.039" v="1325" actId="20577"/>
          <ac:spMkLst>
            <pc:docMk/>
            <pc:sldMk cId="4155177271" sldId="279"/>
            <ac:spMk id="4" creationId="{D978F39E-CC5B-3E1E-E4D4-57BFE92904F3}"/>
          </ac:spMkLst>
        </pc:spChg>
      </pc:sldChg>
      <pc:sldChg chg="modSp mod">
        <pc:chgData name="Kim Dallefeld" userId="4009a243-6cb4-42cb-9a29-eb4582658717" providerId="ADAL" clId="{9B7B51BC-92D7-4B24-A8F2-1A7EF3F048C7}" dt="2026-02-20T20:31:48.973" v="1455" actId="27636"/>
        <pc:sldMkLst>
          <pc:docMk/>
          <pc:sldMk cId="4042958606" sldId="307"/>
        </pc:sldMkLst>
        <pc:spChg chg="mod">
          <ac:chgData name="Kim Dallefeld" userId="4009a243-6cb4-42cb-9a29-eb4582658717" providerId="ADAL" clId="{9B7B51BC-92D7-4B24-A8F2-1A7EF3F048C7}" dt="2026-02-20T20:31:48.973" v="1455" actId="27636"/>
          <ac:spMkLst>
            <pc:docMk/>
            <pc:sldMk cId="4042958606" sldId="307"/>
            <ac:spMk id="3" creationId="{758F1ABD-E542-8BD2-5FE9-B24E294FE261}"/>
          </ac:spMkLst>
        </pc:spChg>
      </pc:sldChg>
      <pc:sldChg chg="modSp mod">
        <pc:chgData name="Kim Dallefeld" userId="4009a243-6cb4-42cb-9a29-eb4582658717" providerId="ADAL" clId="{9B7B51BC-92D7-4B24-A8F2-1A7EF3F048C7}" dt="2026-02-20T20:32:06.970" v="1477" actId="27636"/>
        <pc:sldMkLst>
          <pc:docMk/>
          <pc:sldMk cId="1416095784" sldId="368"/>
        </pc:sldMkLst>
        <pc:spChg chg="mod">
          <ac:chgData name="Kim Dallefeld" userId="4009a243-6cb4-42cb-9a29-eb4582658717" providerId="ADAL" clId="{9B7B51BC-92D7-4B24-A8F2-1A7EF3F048C7}" dt="2026-02-20T20:32:06.970" v="1477" actId="27636"/>
          <ac:spMkLst>
            <pc:docMk/>
            <pc:sldMk cId="1416095784" sldId="368"/>
            <ac:spMk id="2" creationId="{4730F357-0889-2B50-988E-A4F1796E1C54}"/>
          </ac:spMkLst>
        </pc:spChg>
      </pc:sldChg>
      <pc:sldChg chg="modSp mod">
        <pc:chgData name="Kim Dallefeld" userId="4009a243-6cb4-42cb-9a29-eb4582658717" providerId="ADAL" clId="{9B7B51BC-92D7-4B24-A8F2-1A7EF3F048C7}" dt="2026-02-18T22:10:16.257" v="657" actId="1076"/>
        <pc:sldMkLst>
          <pc:docMk/>
          <pc:sldMk cId="717232147" sldId="818"/>
        </pc:sldMkLst>
        <pc:spChg chg="mod">
          <ac:chgData name="Kim Dallefeld" userId="4009a243-6cb4-42cb-9a29-eb4582658717" providerId="ADAL" clId="{9B7B51BC-92D7-4B24-A8F2-1A7EF3F048C7}" dt="2026-02-18T22:10:16.257" v="657" actId="1076"/>
          <ac:spMkLst>
            <pc:docMk/>
            <pc:sldMk cId="717232147" sldId="818"/>
            <ac:spMk id="3" creationId="{C8DAA9F7-0165-3F60-7EFD-9FAECD6E55CB}"/>
          </ac:spMkLst>
        </pc:spChg>
      </pc:sldChg>
      <pc:sldChg chg="del">
        <pc:chgData name="Kim Dallefeld" userId="4009a243-6cb4-42cb-9a29-eb4582658717" providerId="ADAL" clId="{9B7B51BC-92D7-4B24-A8F2-1A7EF3F048C7}" dt="2026-02-20T20:25:51.671" v="1231" actId="47"/>
        <pc:sldMkLst>
          <pc:docMk/>
          <pc:sldMk cId="1973913672" sldId="1417"/>
        </pc:sldMkLst>
      </pc:sldChg>
      <pc:sldChg chg="addSp delSp modSp mod">
        <pc:chgData name="Kim Dallefeld" userId="4009a243-6cb4-42cb-9a29-eb4582658717" providerId="ADAL" clId="{9B7B51BC-92D7-4B24-A8F2-1A7EF3F048C7}" dt="2026-02-20T20:34:49.863" v="1534" actId="20577"/>
        <pc:sldMkLst>
          <pc:docMk/>
          <pc:sldMk cId="2852757241" sldId="1418"/>
        </pc:sldMkLst>
        <pc:spChg chg="mod">
          <ac:chgData name="Kim Dallefeld" userId="4009a243-6cb4-42cb-9a29-eb4582658717" providerId="ADAL" clId="{9B7B51BC-92D7-4B24-A8F2-1A7EF3F048C7}" dt="2026-02-20T20:34:49.863" v="1534" actId="20577"/>
          <ac:spMkLst>
            <pc:docMk/>
            <pc:sldMk cId="2852757241" sldId="1418"/>
            <ac:spMk id="2" creationId="{189978B9-22B4-4E48-03E8-F471046496BE}"/>
          </ac:spMkLst>
        </pc:spChg>
        <pc:spChg chg="del mod">
          <ac:chgData name="Kim Dallefeld" userId="4009a243-6cb4-42cb-9a29-eb4582658717" providerId="ADAL" clId="{9B7B51BC-92D7-4B24-A8F2-1A7EF3F048C7}" dt="2026-02-20T20:32:47.182" v="1526" actId="478"/>
          <ac:spMkLst>
            <pc:docMk/>
            <pc:sldMk cId="2852757241" sldId="1418"/>
            <ac:spMk id="5" creationId="{29AF6548-21DE-81CE-23F6-BA41400392A7}"/>
          </ac:spMkLst>
        </pc:spChg>
        <pc:spChg chg="add del mod">
          <ac:chgData name="Kim Dallefeld" userId="4009a243-6cb4-42cb-9a29-eb4582658717" providerId="ADAL" clId="{9B7B51BC-92D7-4B24-A8F2-1A7EF3F048C7}" dt="2026-02-20T20:33:09.576" v="1527" actId="478"/>
          <ac:spMkLst>
            <pc:docMk/>
            <pc:sldMk cId="2852757241" sldId="1418"/>
            <ac:spMk id="8" creationId="{1172DD2F-1876-28AD-5CAB-DD3006C8AB29}"/>
          </ac:spMkLst>
        </pc:spChg>
        <pc:spChg chg="add del mod">
          <ac:chgData name="Kim Dallefeld" userId="4009a243-6cb4-42cb-9a29-eb4582658717" providerId="ADAL" clId="{9B7B51BC-92D7-4B24-A8F2-1A7EF3F048C7}" dt="2026-02-20T20:09:20.053" v="971" actId="478"/>
          <ac:spMkLst>
            <pc:docMk/>
            <pc:sldMk cId="2852757241" sldId="1418"/>
            <ac:spMk id="18" creationId="{15D67A31-73BB-D567-D890-9709E3EBA746}"/>
          </ac:spMkLst>
        </pc:spChg>
        <pc:spChg chg="add del mod">
          <ac:chgData name="Kim Dallefeld" userId="4009a243-6cb4-42cb-9a29-eb4582658717" providerId="ADAL" clId="{9B7B51BC-92D7-4B24-A8F2-1A7EF3F048C7}" dt="2026-02-20T20:09:20.053" v="971" actId="478"/>
          <ac:spMkLst>
            <pc:docMk/>
            <pc:sldMk cId="2852757241" sldId="1418"/>
            <ac:spMk id="19" creationId="{22368BB6-55A8-70E8-86AD-8FEC9AE991CA}"/>
          </ac:spMkLst>
        </pc:spChg>
        <pc:spChg chg="add del mod">
          <ac:chgData name="Kim Dallefeld" userId="4009a243-6cb4-42cb-9a29-eb4582658717" providerId="ADAL" clId="{9B7B51BC-92D7-4B24-A8F2-1A7EF3F048C7}" dt="2026-02-20T20:09:20.053" v="971" actId="478"/>
          <ac:spMkLst>
            <pc:docMk/>
            <pc:sldMk cId="2852757241" sldId="1418"/>
            <ac:spMk id="20" creationId="{50077333-D149-A17E-AA46-D5C13CC46851}"/>
          </ac:spMkLst>
        </pc:spChg>
        <pc:spChg chg="add del mod">
          <ac:chgData name="Kim Dallefeld" userId="4009a243-6cb4-42cb-9a29-eb4582658717" providerId="ADAL" clId="{9B7B51BC-92D7-4B24-A8F2-1A7EF3F048C7}" dt="2026-02-20T20:09:20.053" v="971" actId="478"/>
          <ac:spMkLst>
            <pc:docMk/>
            <pc:sldMk cId="2852757241" sldId="1418"/>
            <ac:spMk id="21" creationId="{67BA3652-8AC0-7956-D0B6-20D0D99C03BC}"/>
          </ac:spMkLst>
        </pc:spChg>
        <pc:spChg chg="add del mod">
          <ac:chgData name="Kim Dallefeld" userId="4009a243-6cb4-42cb-9a29-eb4582658717" providerId="ADAL" clId="{9B7B51BC-92D7-4B24-A8F2-1A7EF3F048C7}" dt="2026-02-20T20:09:20.053" v="971" actId="478"/>
          <ac:spMkLst>
            <pc:docMk/>
            <pc:sldMk cId="2852757241" sldId="1418"/>
            <ac:spMk id="22" creationId="{CE02964D-2FA3-FA05-2B23-1F4D2E92BB15}"/>
          </ac:spMkLst>
        </pc:spChg>
        <pc:spChg chg="add del mod">
          <ac:chgData name="Kim Dallefeld" userId="4009a243-6cb4-42cb-9a29-eb4582658717" providerId="ADAL" clId="{9B7B51BC-92D7-4B24-A8F2-1A7EF3F048C7}" dt="2026-02-20T20:09:20.053" v="971" actId="478"/>
          <ac:spMkLst>
            <pc:docMk/>
            <pc:sldMk cId="2852757241" sldId="1418"/>
            <ac:spMk id="23" creationId="{F6CF14BF-C052-18AF-6A1F-9AF69A5397F7}"/>
          </ac:spMkLst>
        </pc:spChg>
        <pc:picChg chg="add mod">
          <ac:chgData name="Kim Dallefeld" userId="4009a243-6cb4-42cb-9a29-eb4582658717" providerId="ADAL" clId="{9B7B51BC-92D7-4B24-A8F2-1A7EF3F048C7}" dt="2026-02-20T20:33:19.501" v="1530" actId="14100"/>
          <ac:picMkLst>
            <pc:docMk/>
            <pc:sldMk cId="2852757241" sldId="1418"/>
            <ac:picMk id="4" creationId="{8C836296-8E69-9740-DE1C-E67BA098D190}"/>
          </ac:picMkLst>
        </pc:picChg>
        <pc:picChg chg="add del">
          <ac:chgData name="Kim Dallefeld" userId="4009a243-6cb4-42cb-9a29-eb4582658717" providerId="ADAL" clId="{9B7B51BC-92D7-4B24-A8F2-1A7EF3F048C7}" dt="2026-02-20T20:11:34.911" v="976" actId="478"/>
          <ac:picMkLst>
            <pc:docMk/>
            <pc:sldMk cId="2852757241" sldId="1418"/>
            <ac:picMk id="4" creationId="{8D2AA836-F133-4713-365A-FE4C4C478D37}"/>
          </ac:picMkLst>
        </pc:picChg>
        <pc:picChg chg="add del">
          <ac:chgData name="Kim Dallefeld" userId="4009a243-6cb4-42cb-9a29-eb4582658717" providerId="ADAL" clId="{9B7B51BC-92D7-4B24-A8F2-1A7EF3F048C7}" dt="2026-02-20T20:32:45.078" v="1525" actId="478"/>
          <ac:picMkLst>
            <pc:docMk/>
            <pc:sldMk cId="2852757241" sldId="1418"/>
            <ac:picMk id="7" creationId="{C183222C-D958-1B78-56B0-419CDF0D1712}"/>
          </ac:picMkLst>
        </pc:picChg>
        <pc:picChg chg="add del">
          <ac:chgData name="Kim Dallefeld" userId="4009a243-6cb4-42cb-9a29-eb4582658717" providerId="ADAL" clId="{9B7B51BC-92D7-4B24-A8F2-1A7EF3F048C7}" dt="2026-02-20T20:05:50.505" v="970" actId="478"/>
          <ac:picMkLst>
            <pc:docMk/>
            <pc:sldMk cId="2852757241" sldId="1418"/>
            <ac:picMk id="14" creationId="{BC096A79-D9EC-FAE0-FC60-5B84CA48B4C8}"/>
          </ac:picMkLst>
        </pc:picChg>
      </pc:sldChg>
      <pc:sldChg chg="del">
        <pc:chgData name="Kim Dallefeld" userId="4009a243-6cb4-42cb-9a29-eb4582658717" providerId="ADAL" clId="{9B7B51BC-92D7-4B24-A8F2-1A7EF3F048C7}" dt="2026-02-20T20:25:58.156" v="1232" actId="47"/>
        <pc:sldMkLst>
          <pc:docMk/>
          <pc:sldMk cId="3830655272" sldId="1419"/>
        </pc:sldMkLst>
      </pc:sldChg>
      <pc:sldChg chg="addSp delSp modSp add del mod">
        <pc:chgData name="Kim Dallefeld" userId="4009a243-6cb4-42cb-9a29-eb4582658717" providerId="ADAL" clId="{9B7B51BC-92D7-4B24-A8F2-1A7EF3F048C7}" dt="2026-02-20T20:37:14.948" v="1549" actId="2696"/>
        <pc:sldMkLst>
          <pc:docMk/>
          <pc:sldMk cId="2943228594" sldId="1428"/>
        </pc:sldMkLst>
        <pc:spChg chg="del mod">
          <ac:chgData name="Kim Dallefeld" userId="4009a243-6cb4-42cb-9a29-eb4582658717" providerId="ADAL" clId="{9B7B51BC-92D7-4B24-A8F2-1A7EF3F048C7}" dt="2026-02-20T20:36:18.031" v="1542" actId="478"/>
          <ac:spMkLst>
            <pc:docMk/>
            <pc:sldMk cId="2943228594" sldId="1428"/>
            <ac:spMk id="2" creationId="{49A60E0C-C4E6-49D8-5F48-18AD23B1C763}"/>
          </ac:spMkLst>
        </pc:spChg>
        <pc:spChg chg="add mod">
          <ac:chgData name="Kim Dallefeld" userId="4009a243-6cb4-42cb-9a29-eb4582658717" providerId="ADAL" clId="{9B7B51BC-92D7-4B24-A8F2-1A7EF3F048C7}" dt="2026-02-20T20:36:18.349" v="1543"/>
          <ac:spMkLst>
            <pc:docMk/>
            <pc:sldMk cId="2943228594" sldId="1428"/>
            <ac:spMk id="3" creationId="{41E3B004-E391-610E-B9B3-714FB75AD6A2}"/>
          </ac:spMkLst>
        </pc:spChg>
        <pc:spChg chg="del mod">
          <ac:chgData name="Kim Dallefeld" userId="4009a243-6cb4-42cb-9a29-eb4582658717" providerId="ADAL" clId="{9B7B51BC-92D7-4B24-A8F2-1A7EF3F048C7}" dt="2026-02-20T20:36:23.241" v="1544" actId="478"/>
          <ac:spMkLst>
            <pc:docMk/>
            <pc:sldMk cId="2943228594" sldId="1428"/>
            <ac:spMk id="5" creationId="{06A1BC3A-584E-97AB-1C34-6E3DF7B8698D}"/>
          </ac:spMkLst>
        </pc:spChg>
        <pc:spChg chg="add del mod">
          <ac:chgData name="Kim Dallefeld" userId="4009a243-6cb4-42cb-9a29-eb4582658717" providerId="ADAL" clId="{9B7B51BC-92D7-4B24-A8F2-1A7EF3F048C7}" dt="2026-02-20T20:36:23.241" v="1544" actId="478"/>
          <ac:spMkLst>
            <pc:docMk/>
            <pc:sldMk cId="2943228594" sldId="1428"/>
            <ac:spMk id="7" creationId="{D63ECC1A-344A-6926-3C9B-38DFBCF0FEE2}"/>
          </ac:spMkLst>
        </pc:spChg>
        <pc:spChg chg="del">
          <ac:chgData name="Kim Dallefeld" userId="4009a243-6cb4-42cb-9a29-eb4582658717" providerId="ADAL" clId="{9B7B51BC-92D7-4B24-A8F2-1A7EF3F048C7}" dt="2026-02-20T20:15:56.288" v="1084" actId="478"/>
          <ac:spMkLst>
            <pc:docMk/>
            <pc:sldMk cId="2943228594" sldId="1428"/>
            <ac:spMk id="18" creationId="{A9A6F99F-F1E7-3D62-8DC6-6E090B5670FC}"/>
          </ac:spMkLst>
        </pc:spChg>
        <pc:spChg chg="del">
          <ac:chgData name="Kim Dallefeld" userId="4009a243-6cb4-42cb-9a29-eb4582658717" providerId="ADAL" clId="{9B7B51BC-92D7-4B24-A8F2-1A7EF3F048C7}" dt="2026-02-20T20:15:56.288" v="1084" actId="478"/>
          <ac:spMkLst>
            <pc:docMk/>
            <pc:sldMk cId="2943228594" sldId="1428"/>
            <ac:spMk id="19" creationId="{96E00D60-A726-D643-008D-DA13114B2AAA}"/>
          </ac:spMkLst>
        </pc:spChg>
        <pc:spChg chg="del">
          <ac:chgData name="Kim Dallefeld" userId="4009a243-6cb4-42cb-9a29-eb4582658717" providerId="ADAL" clId="{9B7B51BC-92D7-4B24-A8F2-1A7EF3F048C7}" dt="2026-02-20T20:15:56.288" v="1084" actId="478"/>
          <ac:spMkLst>
            <pc:docMk/>
            <pc:sldMk cId="2943228594" sldId="1428"/>
            <ac:spMk id="20" creationId="{3E44CEDF-FD39-DDB4-37E9-779FBDA671C2}"/>
          </ac:spMkLst>
        </pc:spChg>
        <pc:spChg chg="del">
          <ac:chgData name="Kim Dallefeld" userId="4009a243-6cb4-42cb-9a29-eb4582658717" providerId="ADAL" clId="{9B7B51BC-92D7-4B24-A8F2-1A7EF3F048C7}" dt="2026-02-20T20:15:56.288" v="1084" actId="478"/>
          <ac:spMkLst>
            <pc:docMk/>
            <pc:sldMk cId="2943228594" sldId="1428"/>
            <ac:spMk id="21" creationId="{4E41889B-52F2-8A17-0CA6-8D1880DF350E}"/>
          </ac:spMkLst>
        </pc:spChg>
        <pc:spChg chg="del">
          <ac:chgData name="Kim Dallefeld" userId="4009a243-6cb4-42cb-9a29-eb4582658717" providerId="ADAL" clId="{9B7B51BC-92D7-4B24-A8F2-1A7EF3F048C7}" dt="2026-02-20T20:15:56.288" v="1084" actId="478"/>
          <ac:spMkLst>
            <pc:docMk/>
            <pc:sldMk cId="2943228594" sldId="1428"/>
            <ac:spMk id="22" creationId="{F9D52019-82A0-83B7-C507-9F159BA3BD77}"/>
          </ac:spMkLst>
        </pc:spChg>
        <pc:picChg chg="add del mod">
          <ac:chgData name="Kim Dallefeld" userId="4009a243-6cb4-42cb-9a29-eb4582658717" providerId="ADAL" clId="{9B7B51BC-92D7-4B24-A8F2-1A7EF3F048C7}" dt="2026-02-20T20:36:23.241" v="1544" actId="478"/>
          <ac:picMkLst>
            <pc:docMk/>
            <pc:sldMk cId="2943228594" sldId="1428"/>
            <ac:picMk id="6" creationId="{3E19C034-EDCC-9B00-FED7-28ACE94A68DB}"/>
          </ac:picMkLst>
        </pc:picChg>
        <pc:picChg chg="add mod">
          <ac:chgData name="Kim Dallefeld" userId="4009a243-6cb4-42cb-9a29-eb4582658717" providerId="ADAL" clId="{9B7B51BC-92D7-4B24-A8F2-1A7EF3F048C7}" dt="2026-02-20T20:37:02.604" v="1547" actId="14100"/>
          <ac:picMkLst>
            <pc:docMk/>
            <pc:sldMk cId="2943228594" sldId="1428"/>
            <ac:picMk id="8" creationId="{7A17685F-0534-41C7-660B-BEFF585FEE57}"/>
          </ac:picMkLst>
        </pc:picChg>
        <pc:picChg chg="del">
          <ac:chgData name="Kim Dallefeld" userId="4009a243-6cb4-42cb-9a29-eb4582658717" providerId="ADAL" clId="{9B7B51BC-92D7-4B24-A8F2-1A7EF3F048C7}" dt="2026-02-20T20:15:52.848" v="1083" actId="478"/>
          <ac:picMkLst>
            <pc:docMk/>
            <pc:sldMk cId="2943228594" sldId="1428"/>
            <ac:picMk id="14" creationId="{6882EBD8-7000-9BEC-B9E8-AC1B2E51FA6F}"/>
          </ac:picMkLst>
        </pc:picChg>
        <pc:cxnChg chg="add del mod">
          <ac:chgData name="Kim Dallefeld" userId="4009a243-6cb4-42cb-9a29-eb4582658717" providerId="ADAL" clId="{9B7B51BC-92D7-4B24-A8F2-1A7EF3F048C7}" dt="2026-02-20T20:15:56.288" v="1084" actId="478"/>
          <ac:cxnSpMkLst>
            <pc:docMk/>
            <pc:sldMk cId="2943228594" sldId="1428"/>
            <ac:cxnSpMk id="4" creationId="{D2B495C9-9852-C711-BCEF-F8C2F0C244E0}"/>
          </ac:cxnSpMkLst>
        </pc:cxnChg>
      </pc:sldChg>
      <pc:sldChg chg="addSp delSp modSp add del mod">
        <pc:chgData name="Kim Dallefeld" userId="4009a243-6cb4-42cb-9a29-eb4582658717" providerId="ADAL" clId="{9B7B51BC-92D7-4B24-A8F2-1A7EF3F048C7}" dt="2026-02-20T20:25:44.618" v="1226" actId="47"/>
        <pc:sldMkLst>
          <pc:docMk/>
          <pc:sldMk cId="3598017787" sldId="1429"/>
        </pc:sldMkLst>
        <pc:spChg chg="del">
          <ac:chgData name="Kim Dallefeld" userId="4009a243-6cb4-42cb-9a29-eb4582658717" providerId="ADAL" clId="{9B7B51BC-92D7-4B24-A8F2-1A7EF3F048C7}" dt="2026-02-20T20:22:28.794" v="1166" actId="478"/>
          <ac:spMkLst>
            <pc:docMk/>
            <pc:sldMk cId="3598017787" sldId="1429"/>
            <ac:spMk id="2" creationId="{31B7B86C-33CB-0360-9FEF-2072C71FF99A}"/>
          </ac:spMkLst>
        </pc:spChg>
        <pc:spChg chg="add mod">
          <ac:chgData name="Kim Dallefeld" userId="4009a243-6cb4-42cb-9a29-eb4582658717" providerId="ADAL" clId="{9B7B51BC-92D7-4B24-A8F2-1A7EF3F048C7}" dt="2026-02-20T20:25:12.868" v="1169" actId="1076"/>
          <ac:spMkLst>
            <pc:docMk/>
            <pc:sldMk cId="3598017787" sldId="1429"/>
            <ac:spMk id="3" creationId="{E97F8F7C-08C9-6DEF-5A9F-94DB970160A7}"/>
          </ac:spMkLst>
        </pc:spChg>
        <pc:spChg chg="mod">
          <ac:chgData name="Kim Dallefeld" userId="4009a243-6cb4-42cb-9a29-eb4582658717" providerId="ADAL" clId="{9B7B51BC-92D7-4B24-A8F2-1A7EF3F048C7}" dt="2026-02-20T20:25:39.536" v="1225" actId="20577"/>
          <ac:spMkLst>
            <pc:docMk/>
            <pc:sldMk cId="3598017787" sldId="1429"/>
            <ac:spMk id="5" creationId="{13A96FF9-D93D-209F-D919-1C9B13DC129B}"/>
          </ac:spMkLst>
        </pc:spChg>
        <pc:spChg chg="del">
          <ac:chgData name="Kim Dallefeld" userId="4009a243-6cb4-42cb-9a29-eb4582658717" providerId="ADAL" clId="{9B7B51BC-92D7-4B24-A8F2-1A7EF3F048C7}" dt="2026-02-20T20:22:16.520" v="1164" actId="478"/>
          <ac:spMkLst>
            <pc:docMk/>
            <pc:sldMk cId="3598017787" sldId="1429"/>
            <ac:spMk id="18" creationId="{0B2896C9-8F7D-854F-84D2-2B2E8971C7B4}"/>
          </ac:spMkLst>
        </pc:spChg>
        <pc:spChg chg="del">
          <ac:chgData name="Kim Dallefeld" userId="4009a243-6cb4-42cb-9a29-eb4582658717" providerId="ADAL" clId="{9B7B51BC-92D7-4B24-A8F2-1A7EF3F048C7}" dt="2026-02-20T20:22:16.520" v="1164" actId="478"/>
          <ac:spMkLst>
            <pc:docMk/>
            <pc:sldMk cId="3598017787" sldId="1429"/>
            <ac:spMk id="19" creationId="{CDECE087-2AD3-429A-6056-D0C4061D5956}"/>
          </ac:spMkLst>
        </pc:spChg>
        <pc:spChg chg="del">
          <ac:chgData name="Kim Dallefeld" userId="4009a243-6cb4-42cb-9a29-eb4582658717" providerId="ADAL" clId="{9B7B51BC-92D7-4B24-A8F2-1A7EF3F048C7}" dt="2026-02-20T20:22:16.520" v="1164" actId="478"/>
          <ac:spMkLst>
            <pc:docMk/>
            <pc:sldMk cId="3598017787" sldId="1429"/>
            <ac:spMk id="20" creationId="{E86229DE-26A1-754C-09E0-CA6A52849EE9}"/>
          </ac:spMkLst>
        </pc:spChg>
        <pc:spChg chg="del">
          <ac:chgData name="Kim Dallefeld" userId="4009a243-6cb4-42cb-9a29-eb4582658717" providerId="ADAL" clId="{9B7B51BC-92D7-4B24-A8F2-1A7EF3F048C7}" dt="2026-02-20T20:22:16.520" v="1164" actId="478"/>
          <ac:spMkLst>
            <pc:docMk/>
            <pc:sldMk cId="3598017787" sldId="1429"/>
            <ac:spMk id="21" creationId="{DD49F7DF-D500-B586-C183-5E456519D909}"/>
          </ac:spMkLst>
        </pc:spChg>
        <pc:spChg chg="del">
          <ac:chgData name="Kim Dallefeld" userId="4009a243-6cb4-42cb-9a29-eb4582658717" providerId="ADAL" clId="{9B7B51BC-92D7-4B24-A8F2-1A7EF3F048C7}" dt="2026-02-20T20:22:16.520" v="1164" actId="478"/>
          <ac:spMkLst>
            <pc:docMk/>
            <pc:sldMk cId="3598017787" sldId="1429"/>
            <ac:spMk id="22" creationId="{79E2E7CE-8FAC-94B6-9976-21556C2D775A}"/>
          </ac:spMkLst>
        </pc:spChg>
        <pc:picChg chg="add mod">
          <ac:chgData name="Kim Dallefeld" userId="4009a243-6cb4-42cb-9a29-eb4582658717" providerId="ADAL" clId="{9B7B51BC-92D7-4B24-A8F2-1A7EF3F048C7}" dt="2026-02-20T20:25:10.071" v="1168" actId="1076"/>
          <ac:picMkLst>
            <pc:docMk/>
            <pc:sldMk cId="3598017787" sldId="1429"/>
            <ac:picMk id="7" creationId="{B478002C-0C83-D9CC-A850-91D440887693}"/>
          </ac:picMkLst>
        </pc:picChg>
        <pc:picChg chg="del">
          <ac:chgData name="Kim Dallefeld" userId="4009a243-6cb4-42cb-9a29-eb4582658717" providerId="ADAL" clId="{9B7B51BC-92D7-4B24-A8F2-1A7EF3F048C7}" dt="2026-02-20T20:22:13.430" v="1163" actId="478"/>
          <ac:picMkLst>
            <pc:docMk/>
            <pc:sldMk cId="3598017787" sldId="1429"/>
            <ac:picMk id="14" creationId="{6D5656E5-AAD0-7CBD-EA9D-C88DE8349033}"/>
          </ac:picMkLst>
        </pc:picChg>
        <pc:cxnChg chg="del mod">
          <ac:chgData name="Kim Dallefeld" userId="4009a243-6cb4-42cb-9a29-eb4582658717" providerId="ADAL" clId="{9B7B51BC-92D7-4B24-A8F2-1A7EF3F048C7}" dt="2026-02-20T20:22:16.520" v="1164" actId="478"/>
          <ac:cxnSpMkLst>
            <pc:docMk/>
            <pc:sldMk cId="3598017787" sldId="1429"/>
            <ac:cxnSpMk id="4" creationId="{7D71E54C-E792-2709-9AF8-9C4B8F0DA3A9}"/>
          </ac:cxnSpMkLst>
        </pc:cxnChg>
      </pc:sldChg>
      <pc:sldChg chg="modSp add del mod">
        <pc:chgData name="Kim Dallefeld" userId="4009a243-6cb4-42cb-9a29-eb4582658717" providerId="ADAL" clId="{9B7B51BC-92D7-4B24-A8F2-1A7EF3F048C7}" dt="2026-02-20T20:25:47.086" v="1227" actId="47"/>
        <pc:sldMkLst>
          <pc:docMk/>
          <pc:sldMk cId="1449251018" sldId="1430"/>
        </pc:sldMkLst>
      </pc:sldChg>
      <pc:sldChg chg="add del">
        <pc:chgData name="Kim Dallefeld" userId="4009a243-6cb4-42cb-9a29-eb4582658717" providerId="ADAL" clId="{9B7B51BC-92D7-4B24-A8F2-1A7EF3F048C7}" dt="2026-02-20T20:25:50.403" v="1230" actId="47"/>
        <pc:sldMkLst>
          <pc:docMk/>
          <pc:sldMk cId="828795194" sldId="1431"/>
        </pc:sldMkLst>
      </pc:sldChg>
      <pc:sldChg chg="addSp delSp modSp add del mod ord">
        <pc:chgData name="Kim Dallefeld" userId="4009a243-6cb4-42cb-9a29-eb4582658717" providerId="ADAL" clId="{9B7B51BC-92D7-4B24-A8F2-1A7EF3F048C7}" dt="2026-02-20T20:25:48.296" v="1228" actId="47"/>
        <pc:sldMkLst>
          <pc:docMk/>
          <pc:sldMk cId="2939953887" sldId="1432"/>
        </pc:sldMkLst>
      </pc:sldChg>
      <pc:sldChg chg="addSp delSp modSp add del mod ord">
        <pc:chgData name="Kim Dallefeld" userId="4009a243-6cb4-42cb-9a29-eb4582658717" providerId="ADAL" clId="{9B7B51BC-92D7-4B24-A8F2-1A7EF3F048C7}" dt="2026-02-20T20:25:49.376" v="1229" actId="47"/>
        <pc:sldMkLst>
          <pc:docMk/>
          <pc:sldMk cId="4074145024" sldId="1433"/>
        </pc:sldMkLst>
      </pc:sldChg>
      <pc:sldChg chg="addSp delSp modSp add mod">
        <pc:chgData name="Kim Dallefeld" userId="4009a243-6cb4-42cb-9a29-eb4582658717" providerId="ADAL" clId="{9B7B51BC-92D7-4B24-A8F2-1A7EF3F048C7}" dt="2026-02-20T20:36:00.295" v="1541" actId="14100"/>
        <pc:sldMkLst>
          <pc:docMk/>
          <pc:sldMk cId="3199640707" sldId="1434"/>
        </pc:sldMkLst>
        <pc:spChg chg="del">
          <ac:chgData name="Kim Dallefeld" userId="4009a243-6cb4-42cb-9a29-eb4582658717" providerId="ADAL" clId="{9B7B51BC-92D7-4B24-A8F2-1A7EF3F048C7}" dt="2026-02-20T20:35:19.655" v="1535" actId="478"/>
          <ac:spMkLst>
            <pc:docMk/>
            <pc:sldMk cId="3199640707" sldId="1434"/>
            <ac:spMk id="2" creationId="{19B4FBCE-A15B-DF65-58A3-81D1A435B43C}"/>
          </ac:spMkLst>
        </pc:spChg>
        <pc:spChg chg="add mod">
          <ac:chgData name="Kim Dallefeld" userId="4009a243-6cb4-42cb-9a29-eb4582658717" providerId="ADAL" clId="{9B7B51BC-92D7-4B24-A8F2-1A7EF3F048C7}" dt="2026-02-20T20:35:20.401" v="1536"/>
          <ac:spMkLst>
            <pc:docMk/>
            <pc:sldMk cId="3199640707" sldId="1434"/>
            <ac:spMk id="3" creationId="{FBD555E4-4885-5452-CA22-D52A8BAD7372}"/>
          </ac:spMkLst>
        </pc:spChg>
        <pc:spChg chg="del mod">
          <ac:chgData name="Kim Dallefeld" userId="4009a243-6cb4-42cb-9a29-eb4582658717" providerId="ADAL" clId="{9B7B51BC-92D7-4B24-A8F2-1A7EF3F048C7}" dt="2026-02-20T20:35:52.407" v="1539" actId="478"/>
          <ac:spMkLst>
            <pc:docMk/>
            <pc:sldMk cId="3199640707" sldId="1434"/>
            <ac:spMk id="5" creationId="{B7689A37-6E86-7B5C-BBE5-70794FFDCE35}"/>
          </ac:spMkLst>
        </pc:spChg>
        <pc:picChg chg="add del mod">
          <ac:chgData name="Kim Dallefeld" userId="4009a243-6cb4-42cb-9a29-eb4582658717" providerId="ADAL" clId="{9B7B51BC-92D7-4B24-A8F2-1A7EF3F048C7}" dt="2026-02-20T20:35:24.353" v="1537" actId="478"/>
          <ac:picMkLst>
            <pc:docMk/>
            <pc:sldMk cId="3199640707" sldId="1434"/>
            <ac:picMk id="4" creationId="{0155862E-71AB-DFC6-E1BE-BDDF6FCF65BC}"/>
          </ac:picMkLst>
        </pc:picChg>
        <pc:picChg chg="add mod">
          <ac:chgData name="Kim Dallefeld" userId="4009a243-6cb4-42cb-9a29-eb4582658717" providerId="ADAL" clId="{9B7B51BC-92D7-4B24-A8F2-1A7EF3F048C7}" dt="2026-02-20T20:36:00.295" v="1541" actId="14100"/>
          <ac:picMkLst>
            <pc:docMk/>
            <pc:sldMk cId="3199640707" sldId="1434"/>
            <ac:picMk id="7" creationId="{4BD4A46E-CED0-90A9-262A-B563DDFB7420}"/>
          </ac:picMkLst>
        </pc:picChg>
        <pc:picChg chg="del">
          <ac:chgData name="Kim Dallefeld" userId="4009a243-6cb4-42cb-9a29-eb4582658717" providerId="ADAL" clId="{9B7B51BC-92D7-4B24-A8F2-1A7EF3F048C7}" dt="2026-02-20T20:15:34.664" v="1066" actId="478"/>
          <ac:picMkLst>
            <pc:docMk/>
            <pc:sldMk cId="3199640707" sldId="1434"/>
            <ac:picMk id="7" creationId="{ADD30B96-5ABD-6F1F-08CE-DE1162030B69}"/>
          </ac:picMkLst>
        </pc:picChg>
      </pc:sldChg>
      <pc:sldChg chg="addSp delSp modSp add mod">
        <pc:chgData name="Kim Dallefeld" userId="4009a243-6cb4-42cb-9a29-eb4582658717" providerId="ADAL" clId="{9B7B51BC-92D7-4B24-A8F2-1A7EF3F048C7}" dt="2026-02-20T20:37:49.186" v="1554" actId="14100"/>
        <pc:sldMkLst>
          <pc:docMk/>
          <pc:sldMk cId="4197075245" sldId="1435"/>
        </pc:sldMkLst>
        <pc:picChg chg="add mod">
          <ac:chgData name="Kim Dallefeld" userId="4009a243-6cb4-42cb-9a29-eb4582658717" providerId="ADAL" clId="{9B7B51BC-92D7-4B24-A8F2-1A7EF3F048C7}" dt="2026-02-20T20:37:49.186" v="1554" actId="14100"/>
          <ac:picMkLst>
            <pc:docMk/>
            <pc:sldMk cId="4197075245" sldId="1435"/>
            <ac:picMk id="4" creationId="{73460A2F-4E63-6CC1-3BAD-38FD4B643BB1}"/>
          </ac:picMkLst>
        </pc:picChg>
        <pc:picChg chg="del">
          <ac:chgData name="Kim Dallefeld" userId="4009a243-6cb4-42cb-9a29-eb4582658717" providerId="ADAL" clId="{9B7B51BC-92D7-4B24-A8F2-1A7EF3F048C7}" dt="2026-02-20T20:37:19.360" v="1551" actId="478"/>
          <ac:picMkLst>
            <pc:docMk/>
            <pc:sldMk cId="4197075245" sldId="1435"/>
            <ac:picMk id="8" creationId="{B3B4EBBE-7DF1-ABB5-E9DD-FC4340EFD08A}"/>
          </ac:picMkLst>
        </pc:picChg>
      </pc:sldChg>
      <pc:sldChg chg="addSp delSp modSp add mod">
        <pc:chgData name="Kim Dallefeld" userId="4009a243-6cb4-42cb-9a29-eb4582658717" providerId="ADAL" clId="{9B7B51BC-92D7-4B24-A8F2-1A7EF3F048C7}" dt="2026-02-20T20:42:14.785" v="1580" actId="20577"/>
        <pc:sldMkLst>
          <pc:docMk/>
          <pc:sldMk cId="3584584145" sldId="1436"/>
        </pc:sldMkLst>
        <pc:spChg chg="mod">
          <ac:chgData name="Kim Dallefeld" userId="4009a243-6cb4-42cb-9a29-eb4582658717" providerId="ADAL" clId="{9B7B51BC-92D7-4B24-A8F2-1A7EF3F048C7}" dt="2026-02-20T20:42:14.785" v="1580" actId="20577"/>
          <ac:spMkLst>
            <pc:docMk/>
            <pc:sldMk cId="3584584145" sldId="1436"/>
            <ac:spMk id="3" creationId="{5EFB99FE-964C-C0BA-995B-22E247337701}"/>
          </ac:spMkLst>
        </pc:spChg>
        <pc:picChg chg="del">
          <ac:chgData name="Kim Dallefeld" userId="4009a243-6cb4-42cb-9a29-eb4582658717" providerId="ADAL" clId="{9B7B51BC-92D7-4B24-A8F2-1A7EF3F048C7}" dt="2026-02-20T20:41:40.773" v="1576" actId="478"/>
          <ac:picMkLst>
            <pc:docMk/>
            <pc:sldMk cId="3584584145" sldId="1436"/>
            <ac:picMk id="4" creationId="{CA9974FD-AF03-DF58-9C20-2587C9AA4100}"/>
          </ac:picMkLst>
        </pc:picChg>
        <pc:picChg chg="add mod">
          <ac:chgData name="Kim Dallefeld" userId="4009a243-6cb4-42cb-9a29-eb4582658717" providerId="ADAL" clId="{9B7B51BC-92D7-4B24-A8F2-1A7EF3F048C7}" dt="2026-02-20T20:42:11.874" v="1579" actId="14100"/>
          <ac:picMkLst>
            <pc:docMk/>
            <pc:sldMk cId="3584584145" sldId="1436"/>
            <ac:picMk id="5" creationId="{B3C18416-F1D1-2438-8023-48063AA27733}"/>
          </ac:picMkLst>
        </pc:picChg>
      </pc:sldChg>
      <pc:sldChg chg="addSp delSp modSp add mod">
        <pc:chgData name="Kim Dallefeld" userId="4009a243-6cb4-42cb-9a29-eb4582658717" providerId="ADAL" clId="{9B7B51BC-92D7-4B24-A8F2-1A7EF3F048C7}" dt="2026-02-20T20:42:57.056" v="1586" actId="14100"/>
        <pc:sldMkLst>
          <pc:docMk/>
          <pc:sldMk cId="3369500132" sldId="1437"/>
        </pc:sldMkLst>
        <pc:picChg chg="add mod">
          <ac:chgData name="Kim Dallefeld" userId="4009a243-6cb4-42cb-9a29-eb4582658717" providerId="ADAL" clId="{9B7B51BC-92D7-4B24-A8F2-1A7EF3F048C7}" dt="2026-02-20T20:42:57.056" v="1586" actId="14100"/>
          <ac:picMkLst>
            <pc:docMk/>
            <pc:sldMk cId="3369500132" sldId="1437"/>
            <ac:picMk id="4" creationId="{A407A945-9A3D-92B5-6A8C-40DF9ECD7CE1}"/>
          </ac:picMkLst>
        </pc:picChg>
        <pc:picChg chg="del">
          <ac:chgData name="Kim Dallefeld" userId="4009a243-6cb4-42cb-9a29-eb4582658717" providerId="ADAL" clId="{9B7B51BC-92D7-4B24-A8F2-1A7EF3F048C7}" dt="2026-02-20T20:42:25.169" v="1582" actId="478"/>
          <ac:picMkLst>
            <pc:docMk/>
            <pc:sldMk cId="3369500132" sldId="1437"/>
            <ac:picMk id="5" creationId="{5DB78630-FCC4-3BE6-E623-2EAF56AC985F}"/>
          </ac:picMkLst>
        </pc:picChg>
      </pc:sldChg>
      <pc:sldChg chg="addSp delSp modSp add mod">
        <pc:chgData name="Kim Dallefeld" userId="4009a243-6cb4-42cb-9a29-eb4582658717" providerId="ADAL" clId="{9B7B51BC-92D7-4B24-A8F2-1A7EF3F048C7}" dt="2026-02-20T20:44:09.760" v="1593"/>
        <pc:sldMkLst>
          <pc:docMk/>
          <pc:sldMk cId="1874227282" sldId="1438"/>
        </pc:sldMkLst>
        <pc:picChg chg="del">
          <ac:chgData name="Kim Dallefeld" userId="4009a243-6cb4-42cb-9a29-eb4582658717" providerId="ADAL" clId="{9B7B51BC-92D7-4B24-A8F2-1A7EF3F048C7}" dt="2026-02-20T20:43:32.384" v="1589" actId="478"/>
          <ac:picMkLst>
            <pc:docMk/>
            <pc:sldMk cId="1874227282" sldId="1438"/>
            <ac:picMk id="4" creationId="{98D559C4-D0DD-EBA9-0F9F-09EF12A9D007}"/>
          </ac:picMkLst>
        </pc:picChg>
        <pc:picChg chg="add mod">
          <ac:chgData name="Kim Dallefeld" userId="4009a243-6cb4-42cb-9a29-eb4582658717" providerId="ADAL" clId="{9B7B51BC-92D7-4B24-A8F2-1A7EF3F048C7}" dt="2026-02-20T20:43:57.814" v="1592" actId="14100"/>
          <ac:picMkLst>
            <pc:docMk/>
            <pc:sldMk cId="1874227282" sldId="1438"/>
            <ac:picMk id="5" creationId="{8E668A5F-B3BC-AF30-D3B5-29791EDEF2A5}"/>
          </ac:picMkLst>
        </pc:picChg>
        <pc:picChg chg="add mod">
          <ac:chgData name="Kim Dallefeld" userId="4009a243-6cb4-42cb-9a29-eb4582658717" providerId="ADAL" clId="{9B7B51BC-92D7-4B24-A8F2-1A7EF3F048C7}" dt="2026-02-20T20:44:09.760" v="1593"/>
          <ac:picMkLst>
            <pc:docMk/>
            <pc:sldMk cId="1874227282" sldId="1438"/>
            <ac:picMk id="6" creationId="{84C75577-7FE9-1311-41C3-F1976C3C24FD}"/>
          </ac:picMkLst>
        </pc:picChg>
      </pc:sldChg>
      <pc:sldChg chg="add del">
        <pc:chgData name="Kim Dallefeld" userId="4009a243-6cb4-42cb-9a29-eb4582658717" providerId="ADAL" clId="{9B7B51BC-92D7-4B24-A8F2-1A7EF3F048C7}" dt="2026-02-20T20:43:00.589" v="1587" actId="47"/>
        <pc:sldMkLst>
          <pc:docMk/>
          <pc:sldMk cId="2740389030" sldId="1438"/>
        </pc:sldMkLst>
      </pc:sldChg>
      <pc:sldChg chg="addSp delSp modSp add mod">
        <pc:chgData name="Kim Dallefeld" userId="4009a243-6cb4-42cb-9a29-eb4582658717" providerId="ADAL" clId="{9B7B51BC-92D7-4B24-A8F2-1A7EF3F048C7}" dt="2026-02-20T20:48:06.957" v="1623" actId="6549"/>
        <pc:sldMkLst>
          <pc:docMk/>
          <pc:sldMk cId="323255918" sldId="1439"/>
        </pc:sldMkLst>
        <pc:spChg chg="mod">
          <ac:chgData name="Kim Dallefeld" userId="4009a243-6cb4-42cb-9a29-eb4582658717" providerId="ADAL" clId="{9B7B51BC-92D7-4B24-A8F2-1A7EF3F048C7}" dt="2026-02-20T20:48:06.957" v="1623" actId="6549"/>
          <ac:spMkLst>
            <pc:docMk/>
            <pc:sldMk cId="323255918" sldId="1439"/>
            <ac:spMk id="3" creationId="{4792AED0-3D6B-3D02-3E43-CE57FE1F722F}"/>
          </ac:spMkLst>
        </pc:spChg>
        <pc:picChg chg="add mod">
          <ac:chgData name="Kim Dallefeld" userId="4009a243-6cb4-42cb-9a29-eb4582658717" providerId="ADAL" clId="{9B7B51BC-92D7-4B24-A8F2-1A7EF3F048C7}" dt="2026-02-20T20:44:52.007" v="1622" actId="14100"/>
          <ac:picMkLst>
            <pc:docMk/>
            <pc:sldMk cId="323255918" sldId="1439"/>
            <ac:picMk id="4" creationId="{2C3D13EF-4A0C-DBF9-BBD9-7F66A1D6AB04}"/>
          </ac:picMkLst>
        </pc:picChg>
        <pc:picChg chg="del">
          <ac:chgData name="Kim Dallefeld" userId="4009a243-6cb4-42cb-9a29-eb4582658717" providerId="ADAL" clId="{9B7B51BC-92D7-4B24-A8F2-1A7EF3F048C7}" dt="2026-02-20T20:44:28.789" v="1619" actId="478"/>
          <ac:picMkLst>
            <pc:docMk/>
            <pc:sldMk cId="323255918" sldId="1439"/>
            <ac:picMk id="5" creationId="{B8D46BFF-9C93-2716-1545-671AACA6F761}"/>
          </ac:picMkLst>
        </pc:picChg>
      </pc:sldChg>
      <pc:sldChg chg="addSp delSp modSp new mod">
        <pc:chgData name="Kim Dallefeld" userId="4009a243-6cb4-42cb-9a29-eb4582658717" providerId="ADAL" clId="{9B7B51BC-92D7-4B24-A8F2-1A7EF3F048C7}" dt="2026-02-20T20:52:32.672" v="1744" actId="14100"/>
        <pc:sldMkLst>
          <pc:docMk/>
          <pc:sldMk cId="406619602" sldId="1440"/>
        </pc:sldMkLst>
        <pc:spChg chg="add mod">
          <ac:chgData name="Kim Dallefeld" userId="4009a243-6cb4-42cb-9a29-eb4582658717" providerId="ADAL" clId="{9B7B51BC-92D7-4B24-A8F2-1A7EF3F048C7}" dt="2026-02-20T20:51:20.343" v="1735" actId="1076"/>
          <ac:spMkLst>
            <pc:docMk/>
            <pc:sldMk cId="406619602" sldId="1440"/>
            <ac:spMk id="4" creationId="{CD97ED88-0DFA-0B2C-73DF-57494ADA396E}"/>
          </ac:spMkLst>
        </pc:spChg>
        <pc:picChg chg="add del mod">
          <ac:chgData name="Kim Dallefeld" userId="4009a243-6cb4-42cb-9a29-eb4582658717" providerId="ADAL" clId="{9B7B51BC-92D7-4B24-A8F2-1A7EF3F048C7}" dt="2026-02-20T20:49:54.997" v="1628" actId="478"/>
          <ac:picMkLst>
            <pc:docMk/>
            <pc:sldMk cId="406619602" sldId="1440"/>
            <ac:picMk id="3" creationId="{2EB60410-C306-3234-DF8B-02D5B06CF607}"/>
          </ac:picMkLst>
        </pc:picChg>
        <pc:picChg chg="add del mod">
          <ac:chgData name="Kim Dallefeld" userId="4009a243-6cb4-42cb-9a29-eb4582658717" providerId="ADAL" clId="{9B7B51BC-92D7-4B24-A8F2-1A7EF3F048C7}" dt="2026-02-20T20:51:59.142" v="1741" actId="478"/>
          <ac:picMkLst>
            <pc:docMk/>
            <pc:sldMk cId="406619602" sldId="1440"/>
            <ac:picMk id="6" creationId="{735765A7-872E-9295-BF0E-5FD465668090}"/>
          </ac:picMkLst>
        </pc:picChg>
        <pc:picChg chg="add mod">
          <ac:chgData name="Kim Dallefeld" userId="4009a243-6cb4-42cb-9a29-eb4582658717" providerId="ADAL" clId="{9B7B51BC-92D7-4B24-A8F2-1A7EF3F048C7}" dt="2026-02-20T20:52:32.672" v="1744" actId="14100"/>
          <ac:picMkLst>
            <pc:docMk/>
            <pc:sldMk cId="406619602" sldId="1440"/>
            <ac:picMk id="8" creationId="{18EA2202-C798-AE68-77C2-E42307F3B44A}"/>
          </ac:picMkLst>
        </pc:picChg>
      </pc:sldChg>
      <pc:sldMasterChg chg="delSldLayout">
        <pc:chgData name="Kim Dallefeld" userId="4009a243-6cb4-42cb-9a29-eb4582658717" providerId="ADAL" clId="{9B7B51BC-92D7-4B24-A8F2-1A7EF3F048C7}" dt="2026-02-16T20:46:55.067" v="44" actId="47"/>
        <pc:sldMasterMkLst>
          <pc:docMk/>
          <pc:sldMasterMk cId="1126018591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3AB4-112B-4B92-80BD-60E64911F3C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B1D1-B65A-4B4D-9F91-ED628DD3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CA83-799B-0F85-27BF-51FD7514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9218E-9F25-1160-3D26-BBCBC887D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5CBE1-1307-AD3B-F026-6664B45B6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E48F9AB-9EEC-4D3C-61E0-71B90E3265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761C2-14CD-560E-8FC3-DC472622A5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2/20/2026 2:29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5BE-949E-F12C-F396-D7DFC9276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9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6A021-09DF-0C4F-C402-8763976F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96323F-D4E9-E99E-B9B2-BFBCDD9EC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7315A-0AC3-4D83-E1BB-618750562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1ED8EB9-D0DE-DADA-5498-33C51DFF92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CRMUG Summit 2017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A365-5E31-AF2C-33E2-39A53AA036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058EF5B-311B-4148-8831-2D28534D49CD}" type="datetime8">
              <a:rPr lang="en-US" smtClean="0"/>
              <a:t>2/20/2026 2:35 PM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5E52-6D45-ED0D-E416-4B20DB928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82276-FB2E-80D9-CF56-84A3968A9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316A1-A7C8-898B-E9D6-FD7E024E1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3145F-3AEF-C958-236F-8D1817034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0E3ACE1-23F8-B3A7-B288-A71E25DCD4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CRMUG Summit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ACF95-D537-7476-2F2C-4D9051FF05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EF5B-311B-4148-8831-2D28534D49C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2/20/2026 2:36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D5A37-A626-B32C-088E-9389544A7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39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B3084-FD99-176B-B5DA-065A0CB22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221CBA-4983-B825-3395-9758A597E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08779-ED0A-4EF3-DC00-9C70D94B6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B971101-4EA3-728F-CA0D-FBB5211118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CRMUG Summit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42957-9A6F-A1D4-0D46-B370E49096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EF5B-311B-4148-8831-2D28534D49C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2/20/2026 2:37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E8246-DFF9-5D6D-734F-CFD6A8C76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92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F63EB-A72B-E906-2BF5-FE545FC90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6C123-EB17-AD9E-F518-FE615BD5E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CF995-954F-A571-1A29-22D52F935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C6B9956-B154-E095-D0B2-226F1C4A14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CRMUG Summit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4B0E7-A09D-EE70-E764-A2BC8B2235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EF5B-311B-4148-8831-2D28534D49C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2/20/2026 2:41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DD674-0D92-E696-801A-48D3CAAA4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3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D8DB6-BED8-F92C-4F4E-B4B18F33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03E61-C00D-6AE0-138C-79AC389CC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0A37A-C24B-DE30-68D8-19B77626C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D45AA58-D4CA-BC4A-EEAA-F3ABED4505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CRMUG Summit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9A6C4-96F5-B20E-A88A-8A8952CBD5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EF5B-311B-4148-8831-2D28534D49C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2/20/2026 2:42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65221-C865-8302-BC44-84CCB773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74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67D60-D257-174E-D139-36DA5BCE7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7FFE3-7C7C-B73A-9178-86A2292E6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9206E-181C-F375-321C-7B9776783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E963D0-A470-0A37-E84D-735C3A4AC4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CRMUG Summit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3B198-DA1C-BCE9-C85E-C31205958F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EF5B-311B-4148-8831-2D28534D49C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2/20/2026 2:44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78782-F452-7D8A-3631-9DE8773C8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60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48364-9AA5-5369-DFAF-BCA02ECAA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86738-280A-0673-D947-D3EF57A0A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7BD1A-2D0C-A4B2-A312-DD8EFA83C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EE9D54B-0A31-8C64-7342-2F7BF08432E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CRMUG Summit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EE14C-673B-A6FF-7D76-C22F3B0E5DA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EF5B-311B-4148-8831-2D28534D49C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2/20/2026 2:44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9420-A5DF-1294-D0BB-A5D2BFBDB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7D1F-A0B9-C529-F28A-582AD01BA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95C83-3FD1-97D7-EF07-4031ABB7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6EB1-CDD4-1FED-9A96-CF3BAA09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802-B3CA-7DDA-F70C-6F40C773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A01F-8631-963B-D287-6B3619D6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C388-5E2B-BBC1-B9A6-3C119423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096E4-18D7-B755-C107-F2A8CE889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216A-427D-CB55-FC49-669EE8FB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BD2E-098C-2CAC-AFD7-7778C8C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2DCE-D3E0-B872-C858-B5A20968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414A8-CF90-D02D-B10E-91D77EC1F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FDC2-4FAC-AF1A-C46F-271FC7E1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04C6-9D75-1BED-EFA4-5424AA41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864-13B4-0486-D1A5-381E5F9D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F719-EAA3-681E-2F0C-6F1AE07B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0318-FC2B-9E6B-55C4-E13BFC5D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64E5-5D85-87BF-DC55-C52191F56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1201-E064-211B-82CF-F0105F21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98D2-7EE2-1A60-ACA0-51B9596A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1496-78AE-8160-9EF7-A8A571A6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9799-8D9E-8ED6-EDF2-67F5FAF8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99B0-5A1C-4706-70C0-3B16B84C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56844-B1BC-340F-E4E1-8CB1C758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0DF4-40B8-8617-3425-0DE766C0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4F7A-2735-8D59-8CAE-F320A218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8011-1535-1B7A-46E4-857298D2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C32D-6E5F-4C53-F7C9-5EFCBC59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3BFAE-C581-FD7C-5BF6-AF6D1EAA8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954FA-9C4D-7857-C34A-30D3E78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2574-8FF5-54DE-E091-CDE6C5D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93116-4CAB-0159-3215-5BCE9699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2DC9-420C-FA49-2A59-7A8B8881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449E-F447-42C1-8A0A-B438B276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5E03-9978-B856-101B-68C90D65C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1536B-9A31-3177-2A42-01950B27B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43DDC-B986-B4A7-269D-6FB433988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E57E1-F980-3022-4D25-FB969AF2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204D6-183F-A6BE-92A2-D8D3FD1B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A06F7-4D78-0A06-8359-EFE831D4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A01B-2103-0210-F576-5D71FA9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3C2A8-F134-9182-268F-1FD8947B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0F876-B31A-068F-69CB-C377BE56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7AD4B-747A-3E99-DE55-0F4F8738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38324-8F0B-21A0-67CA-49B96D41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8E55E-0A50-9084-99D7-31F4658E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F28B-96C5-4EB3-FE19-BDBB0AA2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E26-44B0-BF51-20AD-4B835855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045E-3050-78B2-B686-D78C66E3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F30BC-67B6-9945-5D06-D0D194CCF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A15D0-140A-B8CF-0781-ED28D7CA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759A-627B-FF5E-38AD-EBFE6509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4BD0E-5CA9-374C-8A04-CE7E5C92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8672-900E-85DE-E0BB-1E434897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9A74D-525B-3A08-1A0C-F38A0C797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0F2CD-C348-B17C-B508-D879DEC6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106B6-0273-1E13-1DBB-B9A5C887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BB48-99B5-236C-A163-6A2327F9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3828A-CC3D-BC73-95FC-EF28A4F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4E045-0465-5F0C-2006-6249148C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030B-378A-AFD2-4040-64093C49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21CA-8ACF-44F3-B7E2-62D7EB4A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59AF8-CAD7-4219-917B-20B20FFB3F68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6FFB1-6917-D1B6-3D66-58E848644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2154-5712-2EB3-415B-AEED9B9D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2310-BBF1-FEE0-B338-039CEEE99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42" y="1820453"/>
            <a:ext cx="10294374" cy="2387600"/>
          </a:xfrm>
        </p:spPr>
        <p:txBody>
          <a:bodyPr>
            <a:normAutofit/>
          </a:bodyPr>
          <a:lstStyle/>
          <a:p>
            <a:r>
              <a:rPr lang="en-US" sz="7200" dirty="0"/>
              <a:t>Financial Reporting</a:t>
            </a:r>
            <a:br>
              <a:rPr lang="en-US" sz="7200" dirty="0"/>
            </a:br>
            <a:r>
              <a:rPr lang="en-US" sz="7200" dirty="0">
                <a:solidFill>
                  <a:srgbClr val="FF0000"/>
                </a:solidFill>
              </a:rPr>
              <a:t>Column Definitions – Part 2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6077E-68B9-5944-CDCD-ABD540FD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E96E7-2108-0552-11D4-DD5964C1F605}"/>
              </a:ext>
            </a:extLst>
          </p:cNvPr>
          <p:cNvSpPr txBox="1"/>
          <p:nvPr/>
        </p:nvSpPr>
        <p:spPr>
          <a:xfrm>
            <a:off x="544945" y="5816488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 Dallefeld, MVP, MCT, MCP</a:t>
            </a:r>
          </a:p>
          <a:p>
            <a:r>
              <a:rPr lang="en-US" dirty="0"/>
              <a:t>#FinancialReportingHero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F352C-8449-8A90-5B65-FDB81CC2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4" y="757024"/>
            <a:ext cx="1241958" cy="1826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D7071-4623-D7DE-4E58-917A4C342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69" y="5816488"/>
            <a:ext cx="796391" cy="796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22F6B-B5C3-A0E1-FEE0-7874DABCC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86" y="5816487"/>
            <a:ext cx="796392" cy="7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D08A5-BF6D-26AC-DB8F-FF9644E61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FB99FE-964C-C0BA-995B-22E247337701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Poppins" pitchFamily="2" charset="77"/>
              </a:rPr>
              <a:t>Column Definitions – GL Account Totaling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8416-F1D1-2438-8023-48063AA2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" y="1605190"/>
            <a:ext cx="12165347" cy="445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8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94992-4864-F241-6379-3A171BC6D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6601E-BCC7-2728-B7DB-6ADDC017333C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Poppins" pitchFamily="2" charset="77"/>
              </a:rPr>
              <a:t>Column Definitions – GL Account Totaling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7A945-9A3D-92B5-6A8C-40DF9ECD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" y="1581380"/>
            <a:ext cx="12166686" cy="45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114FB-AC80-B032-232A-8EAE6193B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E72870-4027-A91C-F2DB-B20DCC73C981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Poppins" pitchFamily="2" charset="77"/>
              </a:rPr>
              <a:t>Column Definitions – Format Options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68A5F-B3BC-AF30-D3B5-29791EDEF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4" y="1748047"/>
            <a:ext cx="12168126" cy="41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2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B70B4-96DA-EA56-B643-5FAFF1480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92AED0-3D6B-3D02-3E43-CE57FE1F722F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Poppins" pitchFamily="2" charset="77"/>
              </a:rPr>
              <a:t>Column Definitions – Column Type, Periods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D13EF-4A0C-DBF9-BBD9-7F66A1D6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109952"/>
            <a:ext cx="10789920" cy="55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7ED88-0DFA-0B2C-73DF-57494ADA396E}"/>
              </a:ext>
            </a:extLst>
          </p:cNvPr>
          <p:cNvSpPr txBox="1">
            <a:spLocks/>
          </p:cNvSpPr>
          <p:nvPr/>
        </p:nvSpPr>
        <p:spPr>
          <a:xfrm>
            <a:off x="355601" y="812800"/>
            <a:ext cx="4419600" cy="4196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Poppins" pitchFamily="2" charset="77"/>
              </a:rPr>
              <a:t>Column Definitions – Documentation</a:t>
            </a:r>
          </a:p>
          <a:p>
            <a:pPr algn="ctr"/>
            <a:endParaRPr lang="en-US" sz="3600" dirty="0">
              <a:latin typeface="Poppins" pitchFamily="2" charset="77"/>
              <a:cs typeface="Poppins" pitchFamily="2" charset="77"/>
            </a:endParaRPr>
          </a:p>
          <a:p>
            <a:pPr algn="ctr"/>
            <a:endParaRPr lang="en-US" sz="36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Great examples of how to use accounts periods and date formulas</a:t>
            </a:r>
            <a:endParaRPr lang="en-US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A2202-C798-AE68-77C2-E42307F3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00" y="0"/>
            <a:ext cx="634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286E-8E28-4A72-78BA-593A845E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EBD7-A53F-E413-344D-D173FD6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More videos to 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AA9F7-0165-3F60-7EFD-9FAECD6E55CB}"/>
              </a:ext>
            </a:extLst>
          </p:cNvPr>
          <p:cNvSpPr txBox="1"/>
          <p:nvPr/>
        </p:nvSpPr>
        <p:spPr>
          <a:xfrm>
            <a:off x="2131060" y="1810494"/>
            <a:ext cx="7929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Adding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Report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Financial Report Template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Report Template Usage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EB565-1A08-CC67-26AD-04A9EA7B4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3FCA-2BCA-92CB-AA85-F13EA692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90971B-59F4-7EC7-2033-3EFEEE87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903" y="180411"/>
            <a:ext cx="10441858" cy="141132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>
                <a:solidFill>
                  <a:schemeClr val="bg1"/>
                </a:solidFill>
              </a:rPr>
              <a:t>How Do I Watch the Episodes</a:t>
            </a:r>
            <a:endParaRPr lang="en-US" sz="300" dirty="0"/>
          </a:p>
          <a:p>
            <a:r>
              <a:rPr lang="en-US" sz="3500" b="1" dirty="0">
                <a:solidFill>
                  <a:schemeClr val="bg1"/>
                </a:solidFill>
              </a:rPr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64221-B477-CB29-45FD-75834C5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"/>
          <a:stretch>
            <a:fillRect/>
          </a:stretch>
        </p:blipFill>
        <p:spPr>
          <a:xfrm>
            <a:off x="727586" y="1984587"/>
            <a:ext cx="10844981" cy="4873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68218-7AD9-CD75-4D71-4C39D58E5EAA}"/>
              </a:ext>
            </a:extLst>
          </p:cNvPr>
          <p:cNvSpPr txBox="1"/>
          <p:nvPr/>
        </p:nvSpPr>
        <p:spPr>
          <a:xfrm>
            <a:off x="4527666" y="1522922"/>
            <a:ext cx="437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#FinancialReportingHero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94E8E-4740-A6F0-2701-E729FE00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42" y="1984587"/>
            <a:ext cx="1295467" cy="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8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9105-BA54-3703-1762-88F9FB6F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EE629F-741F-D15E-D452-645163D17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76" y="18041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/>
              <a:t>The BC 3 Amigos</a:t>
            </a:r>
          </a:p>
          <a:p>
            <a:endParaRPr lang="en-US" dirty="0"/>
          </a:p>
          <a:p>
            <a:r>
              <a:rPr lang="en-US" sz="2600" b="1" dirty="0"/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09A8-BADF-3ABD-64E5-2CFAB8CF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6" y="1973825"/>
            <a:ext cx="10844981" cy="48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FF0D-057B-3B8A-526F-0942244C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0AEF-D649-5FA1-B32F-E018C48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Session Overview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4977-1AA0-DB10-8F4E-020F6D6A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939417"/>
            <a:ext cx="11173217" cy="3867494"/>
          </a:xfrm>
        </p:spPr>
        <p:txBody>
          <a:bodyPr>
            <a:normAutofit/>
          </a:bodyPr>
          <a:lstStyle/>
          <a:p>
            <a:pPr marL="0" marR="0">
              <a:buNone/>
            </a:pPr>
            <a:endParaRPr lang="en-US" sz="3200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8F39E-CC5B-3E1E-E4D4-57BFE92904F3}"/>
              </a:ext>
            </a:extLst>
          </p:cNvPr>
          <p:cNvSpPr txBox="1"/>
          <p:nvPr/>
        </p:nvSpPr>
        <p:spPr>
          <a:xfrm>
            <a:off x="1708727" y="1690688"/>
            <a:ext cx="10003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Extended Column 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What’s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2113-226C-A28B-B60F-2F7B7251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6581C-4EA9-D996-FC0B-6C2475AD2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EA08-5AF3-B162-D183-7C75D736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What Can I Expect from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1ABD-E542-8BD2-5FE9-B24E294F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39417"/>
            <a:ext cx="11023600" cy="38674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deeper understanding of column definitions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how to options in column definitions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See some of the features that are adjustable</a:t>
            </a:r>
          </a:p>
          <a:p>
            <a:pPr marL="342900" indent="-571500"/>
            <a:endParaRPr lang="en-US" sz="3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8E87-7738-43F8-C29F-742979B4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3A3F5-658F-85C5-42BA-A2375669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F357-0889-2B50-988E-A4F1796E1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656" y="1682802"/>
            <a:ext cx="976964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Reporting </a:t>
            </a:r>
            <a:br>
              <a:rPr lang="en-US" dirty="0"/>
            </a:br>
            <a:r>
              <a:rPr lang="en-US" sz="6600" b="1" dirty="0">
                <a:solidFill>
                  <a:schemeClr val="accent1"/>
                </a:solidFill>
              </a:rPr>
              <a:t>Column Definition Formats</a:t>
            </a:r>
            <a:endParaRPr lang="en-US" b="1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1564A-157A-8863-5A54-08D006C0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9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5E016-280E-17EB-5E73-4BD26820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78B9-22B4-4E48-03E8-F471046496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680" y="254000"/>
            <a:ext cx="11663679" cy="5539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Poppins" pitchFamily="2" charset="77"/>
              </a:rPr>
              <a:t>Column Definitions – Format Options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36296-8E69-9740-DE1C-E67BA098D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" y="1352808"/>
            <a:ext cx="11891174" cy="49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5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9422A-DE6D-66C7-6C23-DE474C02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D555E4-4885-5452-CA22-D52A8BAD7372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Poppins" pitchFamily="2" charset="77"/>
              </a:rPr>
              <a:t>Column Definitions – Format Options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4A46E-CED0-90A9-262A-B563DDFB7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97" y="1752809"/>
            <a:ext cx="12193239" cy="40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4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2AFD-8AE1-CBBB-A5EE-48EC11C9B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E3B004-E391-610E-B9B3-714FB75AD6A2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Poppins" pitchFamily="2" charset="77"/>
              </a:rPr>
              <a:t>Column Definitions – Format Options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7685F-0534-41C7-660B-BEFF585FE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" y="1357571"/>
            <a:ext cx="12172837" cy="50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2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6D8B-90C1-5E81-9404-D91B754F8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515C07-D485-0692-825E-613A7D7ADA37}"/>
              </a:ext>
            </a:extLst>
          </p:cNvPr>
          <p:cNvSpPr txBox="1">
            <a:spLocks/>
          </p:cNvSpPr>
          <p:nvPr/>
        </p:nvSpPr>
        <p:spPr>
          <a:xfrm>
            <a:off x="233680" y="254000"/>
            <a:ext cx="1166367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Poppins" pitchFamily="2" charset="77"/>
              </a:rPr>
              <a:t>Column Definitions – Format Options</a:t>
            </a:r>
            <a:endParaRPr lang="en-US" sz="3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60A2F-4E63-6CC1-3BAD-38FD4B64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9" y="1414713"/>
            <a:ext cx="12141911" cy="488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9751</TotalTime>
  <Words>213</Words>
  <Application>Microsoft Office PowerPoint</Application>
  <PresentationFormat>Widescreen</PresentationFormat>
  <Paragraphs>69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Castellar</vt:lpstr>
      <vt:lpstr>Poppins</vt:lpstr>
      <vt:lpstr>Office Theme</vt:lpstr>
      <vt:lpstr>Financial Reporting Column Definitions – Part 2</vt:lpstr>
      <vt:lpstr>PowerPoint Presentation</vt:lpstr>
      <vt:lpstr>Session Overview</vt:lpstr>
      <vt:lpstr>What Can I Expect from this Session?</vt:lpstr>
      <vt:lpstr>Financial Reporting  Column Definition Formats</vt:lpstr>
      <vt:lpstr>Column Definitions – Format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– More videos to 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 Delprado</dc:creator>
  <cp:lastModifiedBy>Kim Dallefeld</cp:lastModifiedBy>
  <cp:revision>18</cp:revision>
  <cp:lastPrinted>2026-01-14T17:13:12Z</cp:lastPrinted>
  <dcterms:created xsi:type="dcterms:W3CDTF">2026-01-02T23:13:50Z</dcterms:created>
  <dcterms:modified xsi:type="dcterms:W3CDTF">2026-02-20T20:52:34Z</dcterms:modified>
</cp:coreProperties>
</file>